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77" r:id="rId3"/>
    <p:sldId id="278" r:id="rId4"/>
    <p:sldId id="280"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D8EEC0"/>
    <a:srgbClr val="000000"/>
    <a:srgbClr val="F8D6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64" autoAdjust="0"/>
    <p:restoredTop sz="72449" autoAdjust="0"/>
  </p:normalViewPr>
  <p:slideViewPr>
    <p:cSldViewPr snapToGrid="0">
      <p:cViewPr varScale="1">
        <p:scale>
          <a:sx n="91" d="100"/>
          <a:sy n="91" d="100"/>
        </p:scale>
        <p:origin x="216" y="176"/>
      </p:cViewPr>
      <p:guideLst/>
    </p:cSldViewPr>
  </p:slideViewPr>
  <p:notesTextViewPr>
    <p:cViewPr>
      <p:scale>
        <a:sx n="1" d="1"/>
        <a:sy n="1" d="1"/>
      </p:scale>
      <p:origin x="0" y="0"/>
    </p:cViewPr>
  </p:notesTextViewPr>
  <p:notesViewPr>
    <p:cSldViewPr snapToGrid="0">
      <p:cViewPr varScale="1">
        <p:scale>
          <a:sx n="90" d="100"/>
          <a:sy n="90" d="100"/>
        </p:scale>
        <p:origin x="294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3F41C-72A2-4E90-91A3-B4E7E92B1A6A}" type="datetimeFigureOut">
              <a:rPr lang="en-US" smtClean="0"/>
              <a:t>3/13/24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0762A-ACE0-432E-81CD-0850EB2A2D7C}" type="slidenum">
              <a:rPr lang="en-US" smtClean="0"/>
              <a:t>‹#›</a:t>
            </a:fld>
            <a:endParaRPr lang="en-US"/>
          </a:p>
        </p:txBody>
      </p:sp>
    </p:spTree>
    <p:extLst>
      <p:ext uri="{BB962C8B-B14F-4D97-AF65-F5344CB8AC3E}">
        <p14:creationId xmlns:p14="http://schemas.microsoft.com/office/powerpoint/2010/main" val="1699458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6C50762A-ACE0-432E-81CD-0850EB2A2D7C}" type="slidenum">
              <a:rPr lang="en-US" smtClean="0"/>
              <a:t>1</a:t>
            </a:fld>
            <a:endParaRPr lang="en-US"/>
          </a:p>
        </p:txBody>
      </p:sp>
    </p:spTree>
    <p:extLst>
      <p:ext uri="{BB962C8B-B14F-4D97-AF65-F5344CB8AC3E}">
        <p14:creationId xmlns:p14="http://schemas.microsoft.com/office/powerpoint/2010/main" val="59719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57CF4-F776-84DD-8A1F-FD6DAF5F42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89AF2-EB73-5B62-3D08-6E0623CBF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53D1E-DE87-789F-6699-ACEE0E40BB34}"/>
              </a:ext>
            </a:extLst>
          </p:cNvPr>
          <p:cNvSpPr>
            <a:spLocks noGrp="1"/>
          </p:cNvSpPr>
          <p:nvPr>
            <p:ph type="body" idx="1"/>
          </p:nvPr>
        </p:nvSpPr>
        <p:spPr/>
        <p:txBody>
          <a:bodyPr/>
          <a:lstStyle/>
          <a:p>
            <a:r>
              <a:rPr lang="en-US" dirty="0"/>
              <a:t>Put simply, an ensemble model is a crowd of models who collectively choose a prediction out of many. </a:t>
            </a:r>
          </a:p>
          <a:p>
            <a:r>
              <a:rPr lang="en-US" dirty="0"/>
              <a:t>Many models today are not singular structures, nor do they come up with just one conclusion internally, before selecting the most likely answer from the possibilities. </a:t>
            </a:r>
          </a:p>
          <a:p>
            <a:r>
              <a:rPr lang="en-US" dirty="0"/>
              <a:t>Many Ensemble models are often called “black box,” in the sense that the process they use to come to particular conclusions is not as clear as the overall mechanism of their function on a theoretical level. </a:t>
            </a:r>
          </a:p>
        </p:txBody>
      </p:sp>
      <p:sp>
        <p:nvSpPr>
          <p:cNvPr id="4" name="Slide Number Placeholder 3">
            <a:extLst>
              <a:ext uri="{FF2B5EF4-FFF2-40B4-BE49-F238E27FC236}">
                <a16:creationId xmlns:a16="http://schemas.microsoft.com/office/drawing/2014/main" id="{D7EA01BC-34F3-02E2-8317-B0EE4FA09343}"/>
              </a:ext>
            </a:extLst>
          </p:cNvPr>
          <p:cNvSpPr>
            <a:spLocks noGrp="1"/>
          </p:cNvSpPr>
          <p:nvPr>
            <p:ph type="sldNum" sz="quarter" idx="5"/>
          </p:nvPr>
        </p:nvSpPr>
        <p:spPr/>
        <p:txBody>
          <a:bodyPr/>
          <a:lstStyle/>
          <a:p>
            <a:fld id="{6C50762A-ACE0-432E-81CD-0850EB2A2D7C}" type="slidenum">
              <a:rPr lang="en-US" smtClean="0"/>
              <a:t>12</a:t>
            </a:fld>
            <a:endParaRPr lang="en-US"/>
          </a:p>
        </p:txBody>
      </p:sp>
    </p:spTree>
    <p:extLst>
      <p:ext uri="{BB962C8B-B14F-4D97-AF65-F5344CB8AC3E}">
        <p14:creationId xmlns:p14="http://schemas.microsoft.com/office/powerpoint/2010/main" val="2775931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C4EC0-24EA-FAD2-7507-5DCA87B9B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F36C0-3993-C53B-F065-56B01A484B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34C31-5AD7-613D-436A-4CA6F18E0E96}"/>
              </a:ext>
            </a:extLst>
          </p:cNvPr>
          <p:cNvSpPr>
            <a:spLocks noGrp="1"/>
          </p:cNvSpPr>
          <p:nvPr>
            <p:ph type="body" idx="1"/>
          </p:nvPr>
        </p:nvSpPr>
        <p:spPr/>
        <p:txBody>
          <a:bodyPr/>
          <a:lstStyle/>
          <a:p>
            <a:r>
              <a:rPr lang="en-US" dirty="0"/>
              <a:t>We will go into much more detail into transformers in a later lecture “How AI actually works, this will just be a brief overview of what this changes.” </a:t>
            </a:r>
          </a:p>
          <a:p>
            <a:endParaRPr lang="en-US" dirty="0"/>
          </a:p>
          <a:p>
            <a:r>
              <a:rPr lang="en-US" dirty="0"/>
              <a:t>Transformers, as they’ve evolved since 2017, have more or less vectorized the English language, using positional encoding to encode nuanced relationships in billions of patterns of words. </a:t>
            </a:r>
          </a:p>
        </p:txBody>
      </p:sp>
      <p:sp>
        <p:nvSpPr>
          <p:cNvPr id="4" name="Slide Number Placeholder 3">
            <a:extLst>
              <a:ext uri="{FF2B5EF4-FFF2-40B4-BE49-F238E27FC236}">
                <a16:creationId xmlns:a16="http://schemas.microsoft.com/office/drawing/2014/main" id="{D3906ACF-7556-ED8E-769F-12F0F3C38049}"/>
              </a:ext>
            </a:extLst>
          </p:cNvPr>
          <p:cNvSpPr>
            <a:spLocks noGrp="1"/>
          </p:cNvSpPr>
          <p:nvPr>
            <p:ph type="sldNum" sz="quarter" idx="5"/>
          </p:nvPr>
        </p:nvSpPr>
        <p:spPr/>
        <p:txBody>
          <a:bodyPr/>
          <a:lstStyle/>
          <a:p>
            <a:fld id="{6C50762A-ACE0-432E-81CD-0850EB2A2D7C}" type="slidenum">
              <a:rPr lang="en-US" smtClean="0"/>
              <a:t>13</a:t>
            </a:fld>
            <a:endParaRPr lang="en-US"/>
          </a:p>
        </p:txBody>
      </p:sp>
    </p:spTree>
    <p:extLst>
      <p:ext uri="{BB962C8B-B14F-4D97-AF65-F5344CB8AC3E}">
        <p14:creationId xmlns:p14="http://schemas.microsoft.com/office/powerpoint/2010/main" val="3340708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EACCF-7E71-5F96-93F9-EF7B34DF4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7D24C7-4F23-4718-723B-4CA00D847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153AA-AD9F-8EA8-DC6C-389363F247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9A554F-31A2-5D6D-C7BD-FD27CA7BA8AC}"/>
              </a:ext>
            </a:extLst>
          </p:cNvPr>
          <p:cNvSpPr>
            <a:spLocks noGrp="1"/>
          </p:cNvSpPr>
          <p:nvPr>
            <p:ph type="sldNum" sz="quarter" idx="5"/>
          </p:nvPr>
        </p:nvSpPr>
        <p:spPr/>
        <p:txBody>
          <a:bodyPr/>
          <a:lstStyle/>
          <a:p>
            <a:fld id="{6C50762A-ACE0-432E-81CD-0850EB2A2D7C}" type="slidenum">
              <a:rPr lang="en-US" smtClean="0"/>
              <a:t>15</a:t>
            </a:fld>
            <a:endParaRPr lang="en-US"/>
          </a:p>
        </p:txBody>
      </p:sp>
    </p:spTree>
    <p:extLst>
      <p:ext uri="{BB962C8B-B14F-4D97-AF65-F5344CB8AC3E}">
        <p14:creationId xmlns:p14="http://schemas.microsoft.com/office/powerpoint/2010/main" val="87847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A4476-93F1-FCE9-3A60-C74B06E73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504DA6-D5F5-C6AC-2474-89B01EE24D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2931F-6041-873D-2F4F-9F570BE03B30}"/>
              </a:ext>
            </a:extLst>
          </p:cNvPr>
          <p:cNvSpPr>
            <a:spLocks noGrp="1"/>
          </p:cNvSpPr>
          <p:nvPr>
            <p:ph type="body" idx="1"/>
          </p:nvPr>
        </p:nvSpPr>
        <p:spPr/>
        <p:txBody>
          <a:bodyPr/>
          <a:lstStyle/>
          <a:p>
            <a:r>
              <a:rPr lang="en-US" dirty="0"/>
              <a:t>You may hear about the scale touted by LLMs, and this is essentially what delineates them from the transformer models we talked about in 2017. A large language model is what it sounds like, a large model of our language in the format of billions of parameters. </a:t>
            </a:r>
          </a:p>
        </p:txBody>
      </p:sp>
      <p:sp>
        <p:nvSpPr>
          <p:cNvPr id="4" name="Slide Number Placeholder 3">
            <a:extLst>
              <a:ext uri="{FF2B5EF4-FFF2-40B4-BE49-F238E27FC236}">
                <a16:creationId xmlns:a16="http://schemas.microsoft.com/office/drawing/2014/main" id="{8E4066CA-83F6-3A53-9A73-1F86D0F2FC52}"/>
              </a:ext>
            </a:extLst>
          </p:cNvPr>
          <p:cNvSpPr>
            <a:spLocks noGrp="1"/>
          </p:cNvSpPr>
          <p:nvPr>
            <p:ph type="sldNum" sz="quarter" idx="5"/>
          </p:nvPr>
        </p:nvSpPr>
        <p:spPr/>
        <p:txBody>
          <a:bodyPr/>
          <a:lstStyle/>
          <a:p>
            <a:fld id="{6C50762A-ACE0-432E-81CD-0850EB2A2D7C}" type="slidenum">
              <a:rPr lang="en-US" smtClean="0"/>
              <a:t>16</a:t>
            </a:fld>
            <a:endParaRPr lang="en-US"/>
          </a:p>
        </p:txBody>
      </p:sp>
    </p:spTree>
    <p:extLst>
      <p:ext uri="{BB962C8B-B14F-4D97-AF65-F5344CB8AC3E}">
        <p14:creationId xmlns:p14="http://schemas.microsoft.com/office/powerpoint/2010/main" val="3902416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57E96-89F1-68A1-39A0-780D760F0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4DCF1-5ABA-E5EA-1AD7-384258CAF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EA0F08-FB55-781F-F606-3C4D05EFCD7A}"/>
              </a:ext>
            </a:extLst>
          </p:cNvPr>
          <p:cNvSpPr>
            <a:spLocks noGrp="1"/>
          </p:cNvSpPr>
          <p:nvPr>
            <p:ph type="body" idx="1"/>
          </p:nvPr>
        </p:nvSpPr>
        <p:spPr/>
        <p:txBody>
          <a:bodyPr/>
          <a:lstStyle/>
          <a:p>
            <a:r>
              <a:rPr lang="en-US" dirty="0"/>
              <a:t>Many media personalities (and some AI startups) like to mystify AI, much like the stories we talked about of magical golems turning against their masters or delivering humanity. </a:t>
            </a:r>
          </a:p>
          <a:p>
            <a:r>
              <a:rPr lang="en-US" dirty="0"/>
              <a:t>AI is powerful, but it is understandable. That said, we need to understand its implications for us as we create the “Robots” that do the labor we’ve defined ourselves up to this point. </a:t>
            </a:r>
          </a:p>
          <a:p>
            <a:r>
              <a:rPr lang="en-US" dirty="0"/>
              <a:t>It may be that what we need to develop a better understanding of is not AI, but the value of humans without the intelligence to compete with AI, which may quickly be all of us. </a:t>
            </a:r>
          </a:p>
        </p:txBody>
      </p:sp>
      <p:sp>
        <p:nvSpPr>
          <p:cNvPr id="4" name="Slide Number Placeholder 3">
            <a:extLst>
              <a:ext uri="{FF2B5EF4-FFF2-40B4-BE49-F238E27FC236}">
                <a16:creationId xmlns:a16="http://schemas.microsoft.com/office/drawing/2014/main" id="{A1E5CBD0-7BD8-757A-3EAE-C5DCEE872943}"/>
              </a:ext>
            </a:extLst>
          </p:cNvPr>
          <p:cNvSpPr>
            <a:spLocks noGrp="1"/>
          </p:cNvSpPr>
          <p:nvPr>
            <p:ph type="sldNum" sz="quarter" idx="5"/>
          </p:nvPr>
        </p:nvSpPr>
        <p:spPr/>
        <p:txBody>
          <a:bodyPr/>
          <a:lstStyle/>
          <a:p>
            <a:fld id="{6C50762A-ACE0-432E-81CD-0850EB2A2D7C}" type="slidenum">
              <a:rPr lang="en-US" smtClean="0"/>
              <a:t>17</a:t>
            </a:fld>
            <a:endParaRPr lang="en-US"/>
          </a:p>
        </p:txBody>
      </p:sp>
    </p:spTree>
    <p:extLst>
      <p:ext uri="{BB962C8B-B14F-4D97-AF65-F5344CB8AC3E}">
        <p14:creationId xmlns:p14="http://schemas.microsoft.com/office/powerpoint/2010/main" val="2347853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Humans have had myths of Artificial life from the beginning. </a:t>
            </a:r>
            <a:r>
              <a:rPr lang="en-US"/>
              <a:t>Golems animated </a:t>
            </a:r>
            <a:r>
              <a:rPr lang="en-US" dirty="0"/>
              <a:t>by magic or faith, metal </a:t>
            </a:r>
            <a:r>
              <a:rPr lang="en-US" dirty="0" err="1"/>
              <a:t>pidgeons</a:t>
            </a:r>
            <a:r>
              <a:rPr lang="en-US" dirty="0"/>
              <a:t> flying by steam and gears, all of these are from our earliest myths across cultures. The fascination is something core to humanity, and was thought to be what would end the practice of slavery.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 closest reality got to the legends were cons, puppets pretending to be autonomous. </a:t>
            </a:r>
          </a:p>
          <a:p>
            <a:endParaRPr lang="en-US" dirty="0"/>
          </a:p>
          <a:p>
            <a:r>
              <a:rPr lang="en-US" dirty="0"/>
              <a:t>These stories would be Satirized in a Czech play, that would reduce the magical automata into some thing more cynical, </a:t>
            </a:r>
            <a:r>
              <a:rPr lang="en-US" dirty="0" err="1"/>
              <a:t>Robota</a:t>
            </a:r>
            <a:r>
              <a:rPr lang="en-US" dirty="0"/>
              <a:t>, Czech for “Labor,” in 1923</a:t>
            </a:r>
          </a:p>
          <a:p>
            <a:endParaRPr lang="en-US" dirty="0"/>
          </a:p>
        </p:txBody>
      </p:sp>
      <p:sp>
        <p:nvSpPr>
          <p:cNvPr id="4" name="Slide Number Placeholder 3"/>
          <p:cNvSpPr>
            <a:spLocks noGrp="1"/>
          </p:cNvSpPr>
          <p:nvPr>
            <p:ph type="sldNum" sz="quarter" idx="5"/>
          </p:nvPr>
        </p:nvSpPr>
        <p:spPr/>
        <p:txBody>
          <a:bodyPr/>
          <a:lstStyle/>
          <a:p>
            <a:fld id="{6C50762A-ACE0-432E-81CD-0850EB2A2D7C}" type="slidenum">
              <a:rPr lang="en-US" smtClean="0"/>
              <a:t>3</a:t>
            </a:fld>
            <a:endParaRPr lang="en-US"/>
          </a:p>
        </p:txBody>
      </p:sp>
    </p:spTree>
    <p:extLst>
      <p:ext uri="{BB962C8B-B14F-4D97-AF65-F5344CB8AC3E}">
        <p14:creationId xmlns:p14="http://schemas.microsoft.com/office/powerpoint/2010/main" val="188562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computer was invented in 1945, revealed in 1946, computers would enable far easier and immediate computation of hypothetical mathematic models of conscious thought. </a:t>
            </a:r>
          </a:p>
          <a:p>
            <a:endParaRPr lang="en-US" dirty="0"/>
          </a:p>
          <a:p>
            <a:r>
              <a:rPr lang="en-US" dirty="0"/>
              <a:t>The mathematical groundwork for neural networks we have today would come a decade later. </a:t>
            </a:r>
          </a:p>
          <a:p>
            <a:endParaRPr lang="en-US" dirty="0"/>
          </a:p>
        </p:txBody>
      </p:sp>
      <p:sp>
        <p:nvSpPr>
          <p:cNvPr id="4" name="Slide Number Placeholder 3"/>
          <p:cNvSpPr>
            <a:spLocks noGrp="1"/>
          </p:cNvSpPr>
          <p:nvPr>
            <p:ph type="sldNum" sz="quarter" idx="5"/>
          </p:nvPr>
        </p:nvSpPr>
        <p:spPr/>
        <p:txBody>
          <a:bodyPr/>
          <a:lstStyle/>
          <a:p>
            <a:fld id="{6C50762A-ACE0-432E-81CD-0850EB2A2D7C}" type="slidenum">
              <a:rPr lang="en-US" smtClean="0"/>
              <a:t>4</a:t>
            </a:fld>
            <a:endParaRPr lang="en-US"/>
          </a:p>
        </p:txBody>
      </p:sp>
    </p:spTree>
    <p:extLst>
      <p:ext uri="{BB962C8B-B14F-4D97-AF65-F5344CB8AC3E}">
        <p14:creationId xmlns:p14="http://schemas.microsoft.com/office/powerpoint/2010/main" val="1810780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5F028-963E-0729-E1F9-E7546B420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7E3514-A6B5-F02C-BBD1-E83F674EC0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7B0A75-201B-27FA-030F-E9BE4C94EA26}"/>
              </a:ext>
            </a:extLst>
          </p:cNvPr>
          <p:cNvSpPr>
            <a:spLocks noGrp="1"/>
          </p:cNvSpPr>
          <p:nvPr>
            <p:ph type="body" idx="1"/>
          </p:nvPr>
        </p:nvSpPr>
        <p:spPr/>
        <p:txBody>
          <a:bodyPr/>
          <a:lstStyle/>
          <a:p>
            <a:r>
              <a:rPr lang="en-US" dirty="0"/>
              <a:t>SNARC, was developed by Marvin Minsky in 1951, and would use reinforcement learning to proceed through a maze, but could only hold limited memory and wasn’t “trainable.” </a:t>
            </a:r>
          </a:p>
          <a:p>
            <a:endParaRPr lang="en-US" dirty="0"/>
          </a:p>
          <a:p>
            <a:r>
              <a:rPr lang="en-US" dirty="0"/>
              <a:t>The first trainable neural network was made after a decade of theory in 1957, by psychologist Franken Rosenblatt, and would set off a sequence of experiments involving training weights over a single layer of perceptron's using data like the Cornell C. </a:t>
            </a:r>
          </a:p>
        </p:txBody>
      </p:sp>
      <p:sp>
        <p:nvSpPr>
          <p:cNvPr id="4" name="Slide Number Placeholder 3">
            <a:extLst>
              <a:ext uri="{FF2B5EF4-FFF2-40B4-BE49-F238E27FC236}">
                <a16:creationId xmlns:a16="http://schemas.microsoft.com/office/drawing/2014/main" id="{97E40600-C99D-5166-330E-A5EA50E3E530}"/>
              </a:ext>
            </a:extLst>
          </p:cNvPr>
          <p:cNvSpPr>
            <a:spLocks noGrp="1"/>
          </p:cNvSpPr>
          <p:nvPr>
            <p:ph type="sldNum" sz="quarter" idx="5"/>
          </p:nvPr>
        </p:nvSpPr>
        <p:spPr/>
        <p:txBody>
          <a:bodyPr/>
          <a:lstStyle/>
          <a:p>
            <a:fld id="{6C50762A-ACE0-432E-81CD-0850EB2A2D7C}" type="slidenum">
              <a:rPr lang="en-US" smtClean="0"/>
              <a:t>5</a:t>
            </a:fld>
            <a:endParaRPr lang="en-US"/>
          </a:p>
        </p:txBody>
      </p:sp>
    </p:spTree>
    <p:extLst>
      <p:ext uri="{BB962C8B-B14F-4D97-AF65-F5344CB8AC3E}">
        <p14:creationId xmlns:p14="http://schemas.microsoft.com/office/powerpoint/2010/main" val="2989305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A6599-9864-725E-A1C4-EB8EBC5FB6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94170-FC8D-EF4A-B68E-2EA7A0AF41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664B3-86B9-9522-8B18-ACF4AF090871}"/>
              </a:ext>
            </a:extLst>
          </p:cNvPr>
          <p:cNvSpPr>
            <a:spLocks noGrp="1"/>
          </p:cNvSpPr>
          <p:nvPr>
            <p:ph type="body" idx="1"/>
          </p:nvPr>
        </p:nvSpPr>
        <p:spPr/>
        <p:txBody>
          <a:bodyPr/>
          <a:lstStyle/>
          <a:p>
            <a:r>
              <a:rPr lang="en-US" dirty="0"/>
              <a:t>In 1959, mathematicians Marvin Minsky and Seymour </a:t>
            </a:r>
            <a:r>
              <a:rPr lang="en-US" dirty="0" err="1"/>
              <a:t>Papert</a:t>
            </a:r>
            <a:r>
              <a:rPr lang="en-US" dirty="0"/>
              <a:t> would publish a book called “Perceptron's” that demonstrated that they would be impractically computationally intensive. Research on neural networks was more or less quashed, as Minsky and </a:t>
            </a:r>
            <a:r>
              <a:rPr lang="en-US" dirty="0" err="1"/>
              <a:t>Papert</a:t>
            </a:r>
            <a:r>
              <a:rPr lang="en-US" dirty="0"/>
              <a:t> would found the AI department at MIT based on Heuristic research built around the society of mind theory, being that a mind was composed of multiple mechanical non-sentient parts. </a:t>
            </a:r>
          </a:p>
        </p:txBody>
      </p:sp>
      <p:sp>
        <p:nvSpPr>
          <p:cNvPr id="4" name="Slide Number Placeholder 3">
            <a:extLst>
              <a:ext uri="{FF2B5EF4-FFF2-40B4-BE49-F238E27FC236}">
                <a16:creationId xmlns:a16="http://schemas.microsoft.com/office/drawing/2014/main" id="{84E7161A-7D4E-01C3-4476-F55924CC1932}"/>
              </a:ext>
            </a:extLst>
          </p:cNvPr>
          <p:cNvSpPr>
            <a:spLocks noGrp="1"/>
          </p:cNvSpPr>
          <p:nvPr>
            <p:ph type="sldNum" sz="quarter" idx="5"/>
          </p:nvPr>
        </p:nvSpPr>
        <p:spPr/>
        <p:txBody>
          <a:bodyPr/>
          <a:lstStyle/>
          <a:p>
            <a:fld id="{6C50762A-ACE0-432E-81CD-0850EB2A2D7C}" type="slidenum">
              <a:rPr lang="en-US" smtClean="0"/>
              <a:t>6</a:t>
            </a:fld>
            <a:endParaRPr lang="en-US"/>
          </a:p>
        </p:txBody>
      </p:sp>
    </p:spTree>
    <p:extLst>
      <p:ext uri="{BB962C8B-B14F-4D97-AF65-F5344CB8AC3E}">
        <p14:creationId xmlns:p14="http://schemas.microsoft.com/office/powerpoint/2010/main" val="74754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AADE6-F1D1-DD75-7C55-7F2EE4EF9F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72EA61-F15F-3D91-D2ED-ABF0320596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D2C0C-BA12-3DC7-EF82-7A085DF638F6}"/>
              </a:ext>
            </a:extLst>
          </p:cNvPr>
          <p:cNvSpPr>
            <a:spLocks noGrp="1"/>
          </p:cNvSpPr>
          <p:nvPr>
            <p:ph type="body" idx="1"/>
          </p:nvPr>
        </p:nvSpPr>
        <p:spPr/>
        <p:txBody>
          <a:bodyPr/>
          <a:lstStyle/>
          <a:p>
            <a:r>
              <a:rPr lang="en-US" dirty="0"/>
              <a:t>The combination of an increase in computational power combined with the advent of deep learning would create a massive shift from 1990s into the 2000s. Powerful deep learning networks were not only outperforming heuristic models, but best of humanity within their subjects of expertise. The goals of AI since then have shifted, from “Intelligence” and utility, to “General Intelligence.” </a:t>
            </a:r>
          </a:p>
        </p:txBody>
      </p:sp>
      <p:sp>
        <p:nvSpPr>
          <p:cNvPr id="4" name="Slide Number Placeholder 3">
            <a:extLst>
              <a:ext uri="{FF2B5EF4-FFF2-40B4-BE49-F238E27FC236}">
                <a16:creationId xmlns:a16="http://schemas.microsoft.com/office/drawing/2014/main" id="{53966A7C-AEF9-B601-F7A5-6459569F4D8B}"/>
              </a:ext>
            </a:extLst>
          </p:cNvPr>
          <p:cNvSpPr>
            <a:spLocks noGrp="1"/>
          </p:cNvSpPr>
          <p:nvPr>
            <p:ph type="sldNum" sz="quarter" idx="5"/>
          </p:nvPr>
        </p:nvSpPr>
        <p:spPr/>
        <p:txBody>
          <a:bodyPr/>
          <a:lstStyle/>
          <a:p>
            <a:fld id="{6C50762A-ACE0-432E-81CD-0850EB2A2D7C}" type="slidenum">
              <a:rPr lang="en-US" smtClean="0"/>
              <a:t>7</a:t>
            </a:fld>
            <a:endParaRPr lang="en-US"/>
          </a:p>
        </p:txBody>
      </p:sp>
    </p:spTree>
    <p:extLst>
      <p:ext uri="{BB962C8B-B14F-4D97-AF65-F5344CB8AC3E}">
        <p14:creationId xmlns:p14="http://schemas.microsoft.com/office/powerpoint/2010/main" val="3259045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3ED7A-E8CF-FAD5-EF1B-7E466866F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6EB0-1B7D-A664-D53B-3E010CD21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DC027-F20B-2A18-83FC-4ED5C2A28213}"/>
              </a:ext>
            </a:extLst>
          </p:cNvPr>
          <p:cNvSpPr>
            <a:spLocks noGrp="1"/>
          </p:cNvSpPr>
          <p:nvPr>
            <p:ph type="body" idx="1"/>
          </p:nvPr>
        </p:nvSpPr>
        <p:spPr/>
        <p:txBody>
          <a:bodyPr/>
          <a:lstStyle/>
          <a:p>
            <a:r>
              <a:rPr lang="en-US" dirty="0"/>
              <a:t>Computers, at their foundation, still operate as advanced computation machines. The equations may become infinitely more complex as we develop more intricate and powerful processors, but their cognition needs to function numerically at a fundamental level. </a:t>
            </a:r>
          </a:p>
          <a:p>
            <a:endParaRPr lang="en-US" dirty="0"/>
          </a:p>
          <a:p>
            <a:r>
              <a:rPr lang="en-US" dirty="0"/>
              <a:t>It’s worth the context that this similar framing could be applied to chemical synapses in the human brain. </a:t>
            </a:r>
          </a:p>
          <a:p>
            <a:endParaRPr lang="en-US" dirty="0"/>
          </a:p>
          <a:p>
            <a:r>
              <a:rPr lang="en-US" dirty="0"/>
              <a:t>We call the process we use to turn sensory information from the real world into tangible numbers that can be compute “Vectorization,” and this is arguably where the greatest advances in AI have been in recent years. </a:t>
            </a:r>
          </a:p>
          <a:p>
            <a:endParaRPr lang="en-US" dirty="0"/>
          </a:p>
          <a:p>
            <a:endParaRPr lang="en-US" dirty="0"/>
          </a:p>
        </p:txBody>
      </p:sp>
      <p:sp>
        <p:nvSpPr>
          <p:cNvPr id="4" name="Slide Number Placeholder 3">
            <a:extLst>
              <a:ext uri="{FF2B5EF4-FFF2-40B4-BE49-F238E27FC236}">
                <a16:creationId xmlns:a16="http://schemas.microsoft.com/office/drawing/2014/main" id="{D76883BA-ADA1-3042-7C2C-E18BBAE8F1FE}"/>
              </a:ext>
            </a:extLst>
          </p:cNvPr>
          <p:cNvSpPr>
            <a:spLocks noGrp="1"/>
          </p:cNvSpPr>
          <p:nvPr>
            <p:ph type="sldNum" sz="quarter" idx="5"/>
          </p:nvPr>
        </p:nvSpPr>
        <p:spPr/>
        <p:txBody>
          <a:bodyPr/>
          <a:lstStyle/>
          <a:p>
            <a:fld id="{6C50762A-ACE0-432E-81CD-0850EB2A2D7C}" type="slidenum">
              <a:rPr lang="en-US" smtClean="0"/>
              <a:t>9</a:t>
            </a:fld>
            <a:endParaRPr lang="en-US"/>
          </a:p>
        </p:txBody>
      </p:sp>
    </p:spTree>
    <p:extLst>
      <p:ext uri="{BB962C8B-B14F-4D97-AF65-F5344CB8AC3E}">
        <p14:creationId xmlns:p14="http://schemas.microsoft.com/office/powerpoint/2010/main" val="240066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71463-E801-D6B1-03AD-EB24A34D6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91BC5F-DA25-51C0-431F-FF5DEF713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737AE-9F29-4A27-E112-D3A7333E72A6}"/>
              </a:ext>
            </a:extLst>
          </p:cNvPr>
          <p:cNvSpPr>
            <a:spLocks noGrp="1"/>
          </p:cNvSpPr>
          <p:nvPr>
            <p:ph type="body" idx="1"/>
          </p:nvPr>
        </p:nvSpPr>
        <p:spPr/>
        <p:txBody>
          <a:bodyPr/>
          <a:lstStyle/>
          <a:p>
            <a:r>
              <a:rPr lang="en-US" dirty="0"/>
              <a:t>Generally, we talk about vectorization when the data is not immediately represented numerically or categorically, i.e. waveforms. </a:t>
            </a:r>
          </a:p>
          <a:p>
            <a:endParaRPr lang="en-US" dirty="0"/>
          </a:p>
          <a:p>
            <a:r>
              <a:rPr lang="en-US" dirty="0"/>
              <a:t>So typically, the way we vectorize varies from text to images, each of which have a different family of methods attempting to convey information about each element of the larger wholes with data. </a:t>
            </a:r>
          </a:p>
          <a:p>
            <a:endParaRPr lang="en-US" dirty="0"/>
          </a:p>
          <a:p>
            <a:r>
              <a:rPr lang="en-US" dirty="0"/>
              <a:t>Today, vectorization itself is also achieved by model trained to convey as much detail about each word and pixel as possible using the entire internet as a training corpus. </a:t>
            </a:r>
          </a:p>
        </p:txBody>
      </p:sp>
      <p:sp>
        <p:nvSpPr>
          <p:cNvPr id="4" name="Slide Number Placeholder 3">
            <a:extLst>
              <a:ext uri="{FF2B5EF4-FFF2-40B4-BE49-F238E27FC236}">
                <a16:creationId xmlns:a16="http://schemas.microsoft.com/office/drawing/2014/main" id="{361A20E6-6FD7-C1DE-B740-C850F929C176}"/>
              </a:ext>
            </a:extLst>
          </p:cNvPr>
          <p:cNvSpPr>
            <a:spLocks noGrp="1"/>
          </p:cNvSpPr>
          <p:nvPr>
            <p:ph type="sldNum" sz="quarter" idx="5"/>
          </p:nvPr>
        </p:nvSpPr>
        <p:spPr/>
        <p:txBody>
          <a:bodyPr/>
          <a:lstStyle/>
          <a:p>
            <a:fld id="{6C50762A-ACE0-432E-81CD-0850EB2A2D7C}" type="slidenum">
              <a:rPr lang="en-US" smtClean="0"/>
              <a:t>10</a:t>
            </a:fld>
            <a:endParaRPr lang="en-US"/>
          </a:p>
        </p:txBody>
      </p:sp>
    </p:spTree>
    <p:extLst>
      <p:ext uri="{BB962C8B-B14F-4D97-AF65-F5344CB8AC3E}">
        <p14:creationId xmlns:p14="http://schemas.microsoft.com/office/powerpoint/2010/main" val="50244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7C797-3C91-6DD5-816C-62B0B8E0FD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1758B-3B78-64BA-B4AA-A97713400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D63046-4789-7051-8605-E3ED07897E1F}"/>
              </a:ext>
            </a:extLst>
          </p:cNvPr>
          <p:cNvSpPr>
            <a:spLocks noGrp="1"/>
          </p:cNvSpPr>
          <p:nvPr>
            <p:ph type="body" idx="1"/>
          </p:nvPr>
        </p:nvSpPr>
        <p:spPr/>
        <p:txBody>
          <a:bodyPr/>
          <a:lstStyle/>
          <a:p>
            <a:r>
              <a:rPr lang="en-US" dirty="0"/>
              <a:t>Although deep learning has muddied the waters on this a bit, most machine learning approaches are divided into “supervised” applications, in which the data is labeled and there is a known pattern that the ML model is attempting to emulate, and unsupervised models which attempt to find patterns within unlabeled data. </a:t>
            </a:r>
          </a:p>
          <a:p>
            <a:endParaRPr lang="en-US" dirty="0"/>
          </a:p>
          <a:p>
            <a:r>
              <a:rPr lang="en-US" dirty="0"/>
              <a:t>Knowing the context of the application and the nature of your data allows you to make this critical decision when assembling your first ML models on a dataset. </a:t>
            </a:r>
          </a:p>
        </p:txBody>
      </p:sp>
      <p:sp>
        <p:nvSpPr>
          <p:cNvPr id="4" name="Slide Number Placeholder 3">
            <a:extLst>
              <a:ext uri="{FF2B5EF4-FFF2-40B4-BE49-F238E27FC236}">
                <a16:creationId xmlns:a16="http://schemas.microsoft.com/office/drawing/2014/main" id="{88F3E4D2-10F4-DBB5-35BA-E286C9FB862B}"/>
              </a:ext>
            </a:extLst>
          </p:cNvPr>
          <p:cNvSpPr>
            <a:spLocks noGrp="1"/>
          </p:cNvSpPr>
          <p:nvPr>
            <p:ph type="sldNum" sz="quarter" idx="5"/>
          </p:nvPr>
        </p:nvSpPr>
        <p:spPr/>
        <p:txBody>
          <a:bodyPr/>
          <a:lstStyle/>
          <a:p>
            <a:fld id="{6C50762A-ACE0-432E-81CD-0850EB2A2D7C}" type="slidenum">
              <a:rPr lang="en-US" smtClean="0"/>
              <a:t>11</a:t>
            </a:fld>
            <a:endParaRPr lang="en-US"/>
          </a:p>
        </p:txBody>
      </p:sp>
    </p:spTree>
    <p:extLst>
      <p:ext uri="{BB962C8B-B14F-4D97-AF65-F5344CB8AC3E}">
        <p14:creationId xmlns:p14="http://schemas.microsoft.com/office/powerpoint/2010/main" val="2166080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7B0876D-9267-44CC-B944-B86E8B6E83F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p:cNvSpPr/>
          <p:nvPr userDrawn="1"/>
        </p:nvSpPr>
        <p:spPr>
          <a:xfrm>
            <a:off x="6515947" y="0"/>
            <a:ext cx="4741333" cy="6858000"/>
          </a:xfrm>
          <a:prstGeom prst="rect">
            <a:avLst/>
          </a:prstGeom>
          <a:solidFill>
            <a:schemeClr val="lt1">
              <a:alpha val="72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3B3B3B"/>
              </a:solidFill>
              <a:effectLst/>
              <a:uLnTx/>
              <a:uFillTx/>
              <a:latin typeface="Arial" panose="020B0604020202020204"/>
              <a:ea typeface="+mn-ea"/>
              <a:cs typeface="+mn-cs"/>
            </a:endParaRPr>
          </a:p>
        </p:txBody>
      </p:sp>
      <p:pic>
        <p:nvPicPr>
          <p:cNvPr id="6" name="Picture 5" descr="DEV_logo201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88500" y="1485339"/>
            <a:ext cx="2000568" cy="677779"/>
          </a:xfrm>
          <a:prstGeom prst="rect">
            <a:avLst/>
          </a:prstGeom>
        </p:spPr>
      </p:pic>
      <p:pic>
        <p:nvPicPr>
          <p:cNvPr id="8" name="Picture 7" descr="DEV_slogan2017_darke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86693" y="6522720"/>
            <a:ext cx="3795776" cy="138989"/>
          </a:xfrm>
          <a:prstGeom prst="rect">
            <a:avLst/>
          </a:prstGeom>
        </p:spPr>
      </p:pic>
      <p:sp>
        <p:nvSpPr>
          <p:cNvPr id="20" name="Title 19">
            <a:extLst>
              <a:ext uri="{FF2B5EF4-FFF2-40B4-BE49-F238E27FC236}">
                <a16:creationId xmlns:a16="http://schemas.microsoft.com/office/drawing/2014/main" id="{05C5E225-BE8E-4C54-AC4C-CB27ADFBD67D}"/>
              </a:ext>
            </a:extLst>
          </p:cNvPr>
          <p:cNvSpPr>
            <a:spLocks noGrp="1"/>
          </p:cNvSpPr>
          <p:nvPr>
            <p:ph type="title"/>
          </p:nvPr>
        </p:nvSpPr>
        <p:spPr>
          <a:xfrm>
            <a:off x="6788728" y="4052209"/>
            <a:ext cx="4184073" cy="893863"/>
          </a:xfrm>
          <a:prstGeom prst="rect">
            <a:avLst/>
          </a:prstGeom>
        </p:spPr>
        <p:txBody>
          <a:bodyPr/>
          <a:lstStyle>
            <a:lvl1pPr algn="ctr">
              <a:defRPr sz="2400"/>
            </a:lvl1pPr>
          </a:lstStyle>
          <a:p>
            <a:r>
              <a:rPr lang="en-US"/>
              <a:t>Click to edit Master title style</a:t>
            </a:r>
          </a:p>
        </p:txBody>
      </p:sp>
      <p:sp>
        <p:nvSpPr>
          <p:cNvPr id="23" name="Content Placeholder 22">
            <a:extLst>
              <a:ext uri="{FF2B5EF4-FFF2-40B4-BE49-F238E27FC236}">
                <a16:creationId xmlns:a16="http://schemas.microsoft.com/office/drawing/2014/main" id="{ADFBF72D-180C-4B5F-922F-7D437B5535A4}"/>
              </a:ext>
            </a:extLst>
          </p:cNvPr>
          <p:cNvSpPr>
            <a:spLocks noGrp="1"/>
          </p:cNvSpPr>
          <p:nvPr>
            <p:ph sz="quarter" idx="10"/>
          </p:nvPr>
        </p:nvSpPr>
        <p:spPr>
          <a:xfrm>
            <a:off x="6788152" y="5082149"/>
            <a:ext cx="4184649" cy="581026"/>
          </a:xfrm>
        </p:spPr>
        <p:txBody>
          <a:bodyPr>
            <a:normAutofit/>
          </a:bodyPr>
          <a:lstStyle>
            <a:lvl1pPr marL="0" indent="0" algn="ctr">
              <a:buNone/>
              <a:defRPr sz="1920">
                <a:solidFill>
                  <a:schemeClr val="tx1">
                    <a:lumMod val="60000"/>
                    <a:lumOff val="40000"/>
                  </a:schemeClr>
                </a:solidFill>
              </a:defRPr>
            </a:lvl1pPr>
          </a:lstStyle>
          <a:p>
            <a:pPr lvl="0"/>
            <a:r>
              <a:rPr lang="en-US"/>
              <a:t>Edit Master text styles</a:t>
            </a:r>
          </a:p>
        </p:txBody>
      </p:sp>
    </p:spTree>
    <p:extLst>
      <p:ext uri="{BB962C8B-B14F-4D97-AF65-F5344CB8AC3E}">
        <p14:creationId xmlns:p14="http://schemas.microsoft.com/office/powerpoint/2010/main" val="4064365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Blue">
    <p:spTree>
      <p:nvGrpSpPr>
        <p:cNvPr id="1" name=""/>
        <p:cNvGrpSpPr/>
        <p:nvPr/>
      </p:nvGrpSpPr>
      <p:grpSpPr>
        <a:xfrm>
          <a:off x="0" y="0"/>
          <a:ext cx="0" cy="0"/>
          <a:chOff x="0" y="0"/>
          <a:chExt cx="0" cy="0"/>
        </a:xfrm>
      </p:grpSpPr>
      <p:sp>
        <p:nvSpPr>
          <p:cNvPr id="2" name="Rectangle 1"/>
          <p:cNvSpPr/>
          <p:nvPr userDrawn="1"/>
        </p:nvSpPr>
        <p:spPr>
          <a:xfrm>
            <a:off x="0" y="1170432"/>
            <a:ext cx="12192000" cy="5687568"/>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descr="DEV_QuotesLef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41" y="1855180"/>
            <a:ext cx="587984" cy="400340"/>
          </a:xfrm>
          <a:prstGeom prst="rect">
            <a:avLst/>
          </a:prstGeom>
        </p:spPr>
      </p:pic>
      <p:pic>
        <p:nvPicPr>
          <p:cNvPr id="10" name="Picture 9" descr="DEV_QuotesLef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7382932" y="4630453"/>
            <a:ext cx="587984" cy="400340"/>
          </a:xfrm>
          <a:prstGeom prst="rect">
            <a:avLst/>
          </a:prstGeom>
        </p:spPr>
      </p:pic>
      <p:sp>
        <p:nvSpPr>
          <p:cNvPr id="5" name="Content Placeholder 4">
            <a:extLst>
              <a:ext uri="{FF2B5EF4-FFF2-40B4-BE49-F238E27FC236}">
                <a16:creationId xmlns:a16="http://schemas.microsoft.com/office/drawing/2014/main" id="{C23A4510-8327-4ECE-8CFD-AB9919A302B0}"/>
              </a:ext>
            </a:extLst>
          </p:cNvPr>
          <p:cNvSpPr>
            <a:spLocks noGrp="1"/>
          </p:cNvSpPr>
          <p:nvPr>
            <p:ph sz="quarter" idx="10"/>
          </p:nvPr>
        </p:nvSpPr>
        <p:spPr>
          <a:xfrm>
            <a:off x="1670687" y="2247762"/>
            <a:ext cx="5712247" cy="1478280"/>
          </a:xfrm>
        </p:spPr>
        <p:txBody>
          <a:bodyPr>
            <a:normAutofit/>
          </a:bodyPr>
          <a:lstStyle>
            <a:lvl1pPr marL="0" indent="0">
              <a:buNone/>
              <a:defRPr sz="1920">
                <a:solidFill>
                  <a:schemeClr val="accent6"/>
                </a:solidFill>
              </a:defRPr>
            </a:lvl1pPr>
          </a:lstStyle>
          <a:p>
            <a:pPr lvl="0"/>
            <a:r>
              <a:rPr lang="en-US"/>
              <a:t>Edit Master text styles</a:t>
            </a:r>
          </a:p>
        </p:txBody>
      </p:sp>
      <p:sp>
        <p:nvSpPr>
          <p:cNvPr id="11" name="Content Placeholder 4">
            <a:extLst>
              <a:ext uri="{FF2B5EF4-FFF2-40B4-BE49-F238E27FC236}">
                <a16:creationId xmlns:a16="http://schemas.microsoft.com/office/drawing/2014/main" id="{A516AF0A-03A7-418C-A582-C1F0602191A6}"/>
              </a:ext>
            </a:extLst>
          </p:cNvPr>
          <p:cNvSpPr>
            <a:spLocks noGrp="1"/>
          </p:cNvSpPr>
          <p:nvPr>
            <p:ph sz="quarter" idx="11"/>
          </p:nvPr>
        </p:nvSpPr>
        <p:spPr>
          <a:xfrm>
            <a:off x="8834652" y="5939054"/>
            <a:ext cx="3133344" cy="493776"/>
          </a:xfrm>
        </p:spPr>
        <p:txBody>
          <a:bodyPr>
            <a:normAutofit/>
          </a:bodyPr>
          <a:lstStyle>
            <a:lvl1pPr marL="0" indent="0">
              <a:buNone/>
              <a:defRPr sz="2160">
                <a:solidFill>
                  <a:schemeClr val="accent6"/>
                </a:solidFill>
              </a:defRPr>
            </a:lvl1pPr>
          </a:lstStyle>
          <a:p>
            <a:pPr lvl="0"/>
            <a:r>
              <a:rPr lang="en-US"/>
              <a:t>Edit Master text styles</a:t>
            </a:r>
          </a:p>
        </p:txBody>
      </p:sp>
    </p:spTree>
    <p:extLst>
      <p:ext uri="{BB962C8B-B14F-4D97-AF65-F5344CB8AC3E}">
        <p14:creationId xmlns:p14="http://schemas.microsoft.com/office/powerpoint/2010/main" val="3852792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ice Picture">
    <p:spTree>
      <p:nvGrpSpPr>
        <p:cNvPr id="1" name=""/>
        <p:cNvGrpSpPr/>
        <p:nvPr/>
      </p:nvGrpSpPr>
      <p:grpSpPr>
        <a:xfrm>
          <a:off x="0" y="0"/>
          <a:ext cx="0" cy="0"/>
          <a:chOff x="0" y="0"/>
          <a:chExt cx="0" cy="0"/>
        </a:xfrm>
      </p:grpSpPr>
      <p:pic>
        <p:nvPicPr>
          <p:cNvPr id="8" name="Picture 7" descr="OfficeGroupColor.jpg"/>
          <p:cNvPicPr>
            <a:picLocks noChangeAspect="1"/>
          </p:cNvPicPr>
          <p:nvPr userDrawn="1"/>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298027" y="-16984"/>
            <a:ext cx="14840149" cy="6858000"/>
          </a:xfrm>
          <a:prstGeom prst="rect">
            <a:avLst/>
          </a:prstGeom>
        </p:spPr>
      </p:pic>
      <p:cxnSp>
        <p:nvCxnSpPr>
          <p:cNvPr id="12" name="Straight Connector 11"/>
          <p:cNvCxnSpPr/>
          <p:nvPr userDrawn="1"/>
        </p:nvCxnSpPr>
        <p:spPr>
          <a:xfrm>
            <a:off x="609600" y="1662546"/>
            <a:ext cx="0" cy="799300"/>
          </a:xfrm>
          <a:prstGeom prst="line">
            <a:avLst/>
          </a:prstGeom>
        </p:spPr>
        <p:style>
          <a:lnRef idx="2">
            <a:schemeClr val="accent2"/>
          </a:lnRef>
          <a:fillRef idx="0">
            <a:schemeClr val="accent2"/>
          </a:fillRef>
          <a:effectRef idx="1">
            <a:schemeClr val="accent2"/>
          </a:effectRef>
          <a:fontRef idx="minor">
            <a:schemeClr val="tx1"/>
          </a:fontRef>
        </p:style>
      </p:cxnSp>
      <p:sp>
        <p:nvSpPr>
          <p:cNvPr id="6" name="Title 5">
            <a:extLst>
              <a:ext uri="{FF2B5EF4-FFF2-40B4-BE49-F238E27FC236}">
                <a16:creationId xmlns:a16="http://schemas.microsoft.com/office/drawing/2014/main" id="{2B190BFB-8C64-4333-B78A-A78C0052B21D}"/>
              </a:ext>
            </a:extLst>
          </p:cNvPr>
          <p:cNvSpPr>
            <a:spLocks noGrp="1"/>
          </p:cNvSpPr>
          <p:nvPr>
            <p:ph type="title"/>
          </p:nvPr>
        </p:nvSpPr>
        <p:spPr>
          <a:xfrm>
            <a:off x="964521" y="1572417"/>
            <a:ext cx="3438144" cy="976579"/>
          </a:xfrm>
          <a:prstGeom prst="rect">
            <a:avLst/>
          </a:prstGeom>
        </p:spPr>
        <p:txBody>
          <a:bodyPr/>
          <a:lstStyle/>
          <a:p>
            <a:r>
              <a:rPr lang="en-US"/>
              <a:t>Click to edit Master title style</a:t>
            </a:r>
          </a:p>
        </p:txBody>
      </p:sp>
      <p:sp>
        <p:nvSpPr>
          <p:cNvPr id="7" name="Content Placeholder 2">
            <a:extLst>
              <a:ext uri="{FF2B5EF4-FFF2-40B4-BE49-F238E27FC236}">
                <a16:creationId xmlns:a16="http://schemas.microsoft.com/office/drawing/2014/main" id="{6362B630-617A-4BAA-B134-9F0CBC3F0988}"/>
              </a:ext>
            </a:extLst>
          </p:cNvPr>
          <p:cNvSpPr>
            <a:spLocks noGrp="1"/>
          </p:cNvSpPr>
          <p:nvPr>
            <p:ph sz="quarter" idx="10"/>
          </p:nvPr>
        </p:nvSpPr>
        <p:spPr>
          <a:xfrm>
            <a:off x="609601" y="2967090"/>
            <a:ext cx="5765825" cy="2907792"/>
          </a:xfrm>
        </p:spPr>
        <p:txBody>
          <a:bodyPr/>
          <a:lstStyle>
            <a:lvl1pPr marL="278130" indent="-278130">
              <a:defRPr/>
            </a:lvl1pPr>
            <a:lvl2pPr marL="687706" indent="-27813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6D2CCB92-7A7D-454C-9641-C4D77E97B196}"/>
              </a:ext>
            </a:extLst>
          </p:cNvPr>
          <p:cNvSpPr>
            <a:spLocks noGrp="1"/>
          </p:cNvSpPr>
          <p:nvPr>
            <p:ph type="sldNum" sz="quarter" idx="11"/>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Tree>
    <p:extLst>
      <p:ext uri="{BB962C8B-B14F-4D97-AF65-F5344CB8AC3E}">
        <p14:creationId xmlns:p14="http://schemas.microsoft.com/office/powerpoint/2010/main" val="1729110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 ">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pic>
        <p:nvPicPr>
          <p:cNvPr id="7" name="Picture 6" descr="73210182.png"/>
          <p:cNvPicPr>
            <a:picLocks noChangeAspect="1"/>
          </p:cNvPicPr>
          <p:nvPr userDrawn="1"/>
        </p:nvPicPr>
        <p:blipFill rotWithShape="1">
          <a:blip r:embed="rId2">
            <a:grayscl/>
            <a:extLst>
              <a:ext uri="{BEBA8EAE-BF5A-486C-A8C5-ECC9F3942E4B}">
                <a14:imgProps xmlns:a14="http://schemas.microsoft.com/office/drawing/2010/main">
                  <a14:imgLayer r:embed="rId3">
                    <a14:imgEffect>
                      <a14:saturation sat="65000"/>
                    </a14:imgEffect>
                    <a14:imgEffect>
                      <a14:brightnessContrast bright="17000"/>
                    </a14:imgEffect>
                  </a14:imgLayer>
                </a14:imgProps>
              </a:ext>
              <a:ext uri="{28A0092B-C50C-407E-A947-70E740481C1C}">
                <a14:useLocalDpi xmlns:a14="http://schemas.microsoft.com/office/drawing/2010/main" val="0"/>
              </a:ext>
            </a:extLst>
          </a:blip>
          <a:srcRect t="-7" b="66067"/>
          <a:stretch/>
        </p:blipFill>
        <p:spPr>
          <a:xfrm>
            <a:off x="2682240" y="619919"/>
            <a:ext cx="9631680" cy="6254496"/>
          </a:xfrm>
          <a:prstGeom prst="rect">
            <a:avLst/>
          </a:prstGeom>
        </p:spPr>
      </p:pic>
      <p:cxnSp>
        <p:nvCxnSpPr>
          <p:cNvPr id="12" name="Straight Connector 11"/>
          <p:cNvCxnSpPr/>
          <p:nvPr userDrawn="1"/>
        </p:nvCxnSpPr>
        <p:spPr>
          <a:xfrm>
            <a:off x="609600" y="1662546"/>
            <a:ext cx="0" cy="799300"/>
          </a:xfrm>
          <a:prstGeom prst="line">
            <a:avLst/>
          </a:prstGeom>
        </p:spPr>
        <p:style>
          <a:lnRef idx="2">
            <a:schemeClr val="accent1"/>
          </a:lnRef>
          <a:fillRef idx="0">
            <a:schemeClr val="accent1"/>
          </a:fillRef>
          <a:effectRef idx="1">
            <a:schemeClr val="accent1"/>
          </a:effectRef>
          <a:fontRef idx="minor">
            <a:schemeClr val="tx1"/>
          </a:fontRef>
        </p:style>
      </p:cxnSp>
      <p:sp>
        <p:nvSpPr>
          <p:cNvPr id="8" name="Title 5">
            <a:extLst>
              <a:ext uri="{FF2B5EF4-FFF2-40B4-BE49-F238E27FC236}">
                <a16:creationId xmlns:a16="http://schemas.microsoft.com/office/drawing/2014/main" id="{C2D9097E-FDF1-4207-8A8A-D200B7985895}"/>
              </a:ext>
            </a:extLst>
          </p:cNvPr>
          <p:cNvSpPr>
            <a:spLocks noGrp="1"/>
          </p:cNvSpPr>
          <p:nvPr>
            <p:ph type="title"/>
          </p:nvPr>
        </p:nvSpPr>
        <p:spPr>
          <a:xfrm>
            <a:off x="964521" y="1572417"/>
            <a:ext cx="3438144" cy="976579"/>
          </a:xfrm>
          <a:prstGeom prst="rect">
            <a:avLst/>
          </a:prstGeom>
        </p:spPr>
        <p:txBody>
          <a:bodyPr/>
          <a:lstStyle/>
          <a:p>
            <a:r>
              <a:rPr lang="en-US"/>
              <a:t>Click to edit Master title style</a:t>
            </a:r>
          </a:p>
        </p:txBody>
      </p:sp>
      <p:sp>
        <p:nvSpPr>
          <p:cNvPr id="9" name="Content Placeholder 2">
            <a:extLst>
              <a:ext uri="{FF2B5EF4-FFF2-40B4-BE49-F238E27FC236}">
                <a16:creationId xmlns:a16="http://schemas.microsoft.com/office/drawing/2014/main" id="{EB80BB45-A1EA-4C8C-B4D4-5D9727407782}"/>
              </a:ext>
            </a:extLst>
          </p:cNvPr>
          <p:cNvSpPr>
            <a:spLocks noGrp="1"/>
          </p:cNvSpPr>
          <p:nvPr>
            <p:ph sz="quarter" idx="11"/>
          </p:nvPr>
        </p:nvSpPr>
        <p:spPr>
          <a:xfrm>
            <a:off x="609601" y="2967090"/>
            <a:ext cx="5765825" cy="2907792"/>
          </a:xfrm>
        </p:spPr>
        <p:txBody>
          <a:bodyPr/>
          <a:lstStyle>
            <a:lvl1pPr marL="278130" indent="-278130">
              <a:defRPr/>
            </a:lvl1pPr>
            <a:lvl2pPr marL="687706" indent="-27813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72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cxnSp>
        <p:nvCxnSpPr>
          <p:cNvPr id="12" name="Straight Connector 11"/>
          <p:cNvCxnSpPr/>
          <p:nvPr userDrawn="1"/>
        </p:nvCxnSpPr>
        <p:spPr>
          <a:xfrm>
            <a:off x="609600" y="1662546"/>
            <a:ext cx="0" cy="7993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userDrawn="1"/>
        </p:nvSpPr>
        <p:spPr>
          <a:xfrm>
            <a:off x="8520854" y="1804416"/>
            <a:ext cx="2912533" cy="424732"/>
          </a:xfrm>
          <a:prstGeom prst="rect">
            <a:avLst/>
          </a:prstGeom>
          <a:noFill/>
        </p:spPr>
        <p:txBody>
          <a:bodyPr wrap="square" rtlCol="0">
            <a:spAutoFit/>
          </a:bodyP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FFFFFF"/>
                </a:solidFill>
                <a:effectLst/>
                <a:uLnTx/>
                <a:uFillTx/>
                <a:latin typeface="Arial" panose="020B0604020202020204"/>
                <a:ea typeface="+mn-ea"/>
                <a:cs typeface="+mn-cs"/>
              </a:rPr>
              <a:t>Title</a:t>
            </a:r>
          </a:p>
        </p:txBody>
      </p:sp>
      <p:sp>
        <p:nvSpPr>
          <p:cNvPr id="15" name="Title 5">
            <a:extLst>
              <a:ext uri="{FF2B5EF4-FFF2-40B4-BE49-F238E27FC236}">
                <a16:creationId xmlns:a16="http://schemas.microsoft.com/office/drawing/2014/main" id="{6ADA5F4F-0D88-42B6-9B50-83AAAA9D6251}"/>
              </a:ext>
            </a:extLst>
          </p:cNvPr>
          <p:cNvSpPr>
            <a:spLocks noGrp="1"/>
          </p:cNvSpPr>
          <p:nvPr>
            <p:ph type="title"/>
          </p:nvPr>
        </p:nvSpPr>
        <p:spPr>
          <a:xfrm>
            <a:off x="964840" y="1572417"/>
            <a:ext cx="3438144" cy="976579"/>
          </a:xfrm>
          <a:prstGeom prst="rect">
            <a:avLst/>
          </a:prstGeom>
        </p:spPr>
        <p:txBody>
          <a:bodyPr/>
          <a:lstStyle/>
          <a:p>
            <a:r>
              <a:rPr lang="en-US"/>
              <a:t>Click to edit Master title style</a:t>
            </a:r>
          </a:p>
        </p:txBody>
      </p:sp>
      <p:sp>
        <p:nvSpPr>
          <p:cNvPr id="16" name="Content Placeholder 2">
            <a:extLst>
              <a:ext uri="{FF2B5EF4-FFF2-40B4-BE49-F238E27FC236}">
                <a16:creationId xmlns:a16="http://schemas.microsoft.com/office/drawing/2014/main" id="{11F12B5B-C466-459C-AB80-79F929742097}"/>
              </a:ext>
            </a:extLst>
          </p:cNvPr>
          <p:cNvSpPr>
            <a:spLocks noGrp="1"/>
          </p:cNvSpPr>
          <p:nvPr>
            <p:ph sz="quarter" idx="11"/>
          </p:nvPr>
        </p:nvSpPr>
        <p:spPr>
          <a:xfrm>
            <a:off x="609601" y="2967090"/>
            <a:ext cx="3793385" cy="2907792"/>
          </a:xfrm>
        </p:spPr>
        <p:txBody>
          <a:bodyPr/>
          <a:lstStyle>
            <a:lvl1pPr marL="278130" indent="-278130">
              <a:defRPr/>
            </a:lvl1pPr>
            <a:lvl2pPr marL="687706" indent="-278130">
              <a:defRPr/>
            </a:lvl2pPr>
          </a:lstStyle>
          <a:p>
            <a:pPr lvl="0"/>
            <a:r>
              <a:rPr lang="en-US"/>
              <a:t>Edit Master text styles</a:t>
            </a:r>
          </a:p>
          <a:p>
            <a:pPr lvl="1"/>
            <a:r>
              <a:rPr lang="en-US"/>
              <a:t>Second level</a:t>
            </a:r>
          </a:p>
          <a:p>
            <a:pPr lvl="2"/>
            <a:r>
              <a:rPr lang="en-US"/>
              <a:t>Third level</a:t>
            </a:r>
          </a:p>
          <a:p>
            <a:pPr lvl="3"/>
            <a:r>
              <a:rPr lang="en-US"/>
              <a:t>Fourth level</a:t>
            </a:r>
          </a:p>
        </p:txBody>
      </p:sp>
      <p:sp>
        <p:nvSpPr>
          <p:cNvPr id="4" name="Table Placeholder 3">
            <a:extLst>
              <a:ext uri="{FF2B5EF4-FFF2-40B4-BE49-F238E27FC236}">
                <a16:creationId xmlns:a16="http://schemas.microsoft.com/office/drawing/2014/main" id="{49380509-BC6C-40BA-B5DF-B809E255B994}"/>
              </a:ext>
            </a:extLst>
          </p:cNvPr>
          <p:cNvSpPr>
            <a:spLocks noGrp="1"/>
          </p:cNvSpPr>
          <p:nvPr>
            <p:ph type="tbl" sz="quarter" idx="12"/>
          </p:nvPr>
        </p:nvSpPr>
        <p:spPr>
          <a:xfrm>
            <a:off x="4551681" y="1572416"/>
            <a:ext cx="6441441" cy="4618072"/>
          </a:xfrm>
        </p:spPr>
        <p:txBody>
          <a:bodyPr/>
          <a:lstStyle/>
          <a:p>
            <a:endParaRPr lang="en-US"/>
          </a:p>
        </p:txBody>
      </p:sp>
    </p:spTree>
    <p:extLst>
      <p:ext uri="{BB962C8B-B14F-4D97-AF65-F5344CB8AC3E}">
        <p14:creationId xmlns:p14="http://schemas.microsoft.com/office/powerpoint/2010/main" val="3628554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Office Picture">
    <p:spTree>
      <p:nvGrpSpPr>
        <p:cNvPr id="1" name=""/>
        <p:cNvGrpSpPr/>
        <p:nvPr/>
      </p:nvGrpSpPr>
      <p:grpSpPr>
        <a:xfrm>
          <a:off x="0" y="0"/>
          <a:ext cx="0" cy="0"/>
          <a:chOff x="0" y="0"/>
          <a:chExt cx="0" cy="0"/>
        </a:xfrm>
      </p:grpSpPr>
      <p:pic>
        <p:nvPicPr>
          <p:cNvPr id="2" name="Picture 1" descr="DEV_kitchen.jpg"/>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4522368" y="0"/>
            <a:ext cx="13311437" cy="6858000"/>
          </a:xfrm>
          <a:prstGeom prst="rect">
            <a:avLst/>
          </a:prstGeom>
        </p:spPr>
      </p:pic>
      <p:cxnSp>
        <p:nvCxnSpPr>
          <p:cNvPr id="9" name="Straight Connector 8"/>
          <p:cNvCxnSpPr/>
          <p:nvPr userDrawn="1"/>
        </p:nvCxnSpPr>
        <p:spPr>
          <a:xfrm>
            <a:off x="609600" y="1662546"/>
            <a:ext cx="0" cy="7993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itle 5">
            <a:extLst>
              <a:ext uri="{FF2B5EF4-FFF2-40B4-BE49-F238E27FC236}">
                <a16:creationId xmlns:a16="http://schemas.microsoft.com/office/drawing/2014/main" id="{3FA864E0-7CFC-4BAB-B0C1-80FA55A6BFB9}"/>
              </a:ext>
            </a:extLst>
          </p:cNvPr>
          <p:cNvSpPr>
            <a:spLocks noGrp="1"/>
          </p:cNvSpPr>
          <p:nvPr>
            <p:ph type="title"/>
          </p:nvPr>
        </p:nvSpPr>
        <p:spPr>
          <a:xfrm>
            <a:off x="964521" y="1572417"/>
            <a:ext cx="3438144" cy="976579"/>
          </a:xfrm>
          <a:prstGeom prst="rect">
            <a:avLst/>
          </a:prstGeom>
        </p:spPr>
        <p:txBody>
          <a:bodyPr/>
          <a:lstStyle/>
          <a:p>
            <a:r>
              <a:rPr lang="en-US"/>
              <a:t>Click to edit Master title style</a:t>
            </a:r>
          </a:p>
        </p:txBody>
      </p:sp>
      <p:sp>
        <p:nvSpPr>
          <p:cNvPr id="8" name="Content Placeholder 2">
            <a:extLst>
              <a:ext uri="{FF2B5EF4-FFF2-40B4-BE49-F238E27FC236}">
                <a16:creationId xmlns:a16="http://schemas.microsoft.com/office/drawing/2014/main" id="{729D0776-6716-4968-9290-9CE9C0F544D9}"/>
              </a:ext>
            </a:extLst>
          </p:cNvPr>
          <p:cNvSpPr>
            <a:spLocks noGrp="1"/>
          </p:cNvSpPr>
          <p:nvPr>
            <p:ph sz="quarter" idx="11"/>
          </p:nvPr>
        </p:nvSpPr>
        <p:spPr>
          <a:xfrm>
            <a:off x="609601" y="2967090"/>
            <a:ext cx="5765825" cy="2907792"/>
          </a:xfrm>
        </p:spPr>
        <p:txBody>
          <a:bodyPr/>
          <a:lstStyle>
            <a:lvl1pPr marL="278130" indent="-278130">
              <a:defRPr/>
            </a:lvl1pPr>
            <a:lvl2pPr marL="687706" indent="-27813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2AF14DB8-FD93-46F6-BC65-41AF54BE34B9}"/>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Tree>
    <p:extLst>
      <p:ext uri="{BB962C8B-B14F-4D97-AF65-F5344CB8AC3E}">
        <p14:creationId xmlns:p14="http://schemas.microsoft.com/office/powerpoint/2010/main" val="2602953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Yellow sec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
        <p:nvSpPr>
          <p:cNvPr id="5" name="Rectangle 4"/>
          <p:cNvSpPr/>
          <p:nvPr userDrawn="1"/>
        </p:nvSpPr>
        <p:spPr>
          <a:xfrm flipV="1">
            <a:off x="0" y="3462529"/>
            <a:ext cx="12192000" cy="339547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 name="Straight Connector 5"/>
          <p:cNvCxnSpPr/>
          <p:nvPr userDrawn="1"/>
        </p:nvCxnSpPr>
        <p:spPr>
          <a:xfrm>
            <a:off x="609600" y="1662546"/>
            <a:ext cx="0" cy="799300"/>
          </a:xfrm>
          <a:prstGeom prst="line">
            <a:avLst/>
          </a:prstGeom>
        </p:spPr>
        <p:style>
          <a:lnRef idx="2">
            <a:schemeClr val="accent1"/>
          </a:lnRef>
          <a:fillRef idx="0">
            <a:schemeClr val="accent1"/>
          </a:fillRef>
          <a:effectRef idx="1">
            <a:schemeClr val="accent1"/>
          </a:effectRef>
          <a:fontRef idx="minor">
            <a:schemeClr val="tx1"/>
          </a:fontRef>
        </p:style>
      </p:cxnSp>
      <p:sp>
        <p:nvSpPr>
          <p:cNvPr id="8" name="Title 5">
            <a:extLst>
              <a:ext uri="{FF2B5EF4-FFF2-40B4-BE49-F238E27FC236}">
                <a16:creationId xmlns:a16="http://schemas.microsoft.com/office/drawing/2014/main" id="{3A89D029-E3C7-49AF-BA62-65E1496F2B40}"/>
              </a:ext>
            </a:extLst>
          </p:cNvPr>
          <p:cNvSpPr>
            <a:spLocks noGrp="1"/>
          </p:cNvSpPr>
          <p:nvPr>
            <p:ph type="title"/>
          </p:nvPr>
        </p:nvSpPr>
        <p:spPr>
          <a:xfrm>
            <a:off x="964521" y="1572417"/>
            <a:ext cx="3438144" cy="976579"/>
          </a:xfrm>
          <a:prstGeom prst="rect">
            <a:avLst/>
          </a:prstGeom>
        </p:spPr>
        <p:txBody>
          <a:bodyPr/>
          <a:lstStyle/>
          <a:p>
            <a:r>
              <a:rPr lang="en-US"/>
              <a:t>Click to edit Master title style</a:t>
            </a:r>
          </a:p>
        </p:txBody>
      </p:sp>
      <p:sp>
        <p:nvSpPr>
          <p:cNvPr id="9" name="Content Placeholder 3">
            <a:extLst>
              <a:ext uri="{FF2B5EF4-FFF2-40B4-BE49-F238E27FC236}">
                <a16:creationId xmlns:a16="http://schemas.microsoft.com/office/drawing/2014/main" id="{D6CD51D5-BC11-413C-9690-BA623D90DDA5}"/>
              </a:ext>
            </a:extLst>
          </p:cNvPr>
          <p:cNvSpPr>
            <a:spLocks noGrp="1"/>
          </p:cNvSpPr>
          <p:nvPr>
            <p:ph sz="quarter" idx="13"/>
          </p:nvPr>
        </p:nvSpPr>
        <p:spPr>
          <a:xfrm>
            <a:off x="609600" y="3869514"/>
            <a:ext cx="10972800" cy="2079852"/>
          </a:xfrm>
        </p:spPr>
        <p:txBody>
          <a:bodyPr>
            <a:normAutofit/>
          </a:bodyPr>
          <a:lstStyle>
            <a:lvl1pPr marL="0" indent="0">
              <a:buNone/>
              <a:defRPr sz="1920">
                <a:solidFill>
                  <a:schemeClr val="accent6"/>
                </a:solidFill>
              </a:defRPr>
            </a:lvl1pPr>
            <a:lvl2pPr marL="687706" indent="-278130">
              <a:defRPr/>
            </a:lvl2pPr>
            <a:lvl3pPr marL="1236346" indent="-278130">
              <a:defRPr/>
            </a:lvl3pPr>
            <a:lvl4pPr marL="1784986" indent="-278130">
              <a:defRPr/>
            </a:lvl4pPr>
            <a:lvl5pPr marL="2333626" indent="-278130">
              <a:defRPr/>
            </a:lvl5pPr>
          </a:lstStyle>
          <a:p>
            <a:pPr lvl="0"/>
            <a:r>
              <a:rPr lang="en-US"/>
              <a:t>Edit Master text styles</a:t>
            </a:r>
          </a:p>
        </p:txBody>
      </p:sp>
    </p:spTree>
    <p:extLst>
      <p:ext uri="{BB962C8B-B14F-4D97-AF65-F5344CB8AC3E}">
        <p14:creationId xmlns:p14="http://schemas.microsoft.com/office/powerpoint/2010/main" val="2601344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 Sec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
        <p:nvSpPr>
          <p:cNvPr id="5" name="Rectangle 4"/>
          <p:cNvSpPr/>
          <p:nvPr userDrawn="1"/>
        </p:nvSpPr>
        <p:spPr>
          <a:xfrm flipV="1">
            <a:off x="0" y="3462529"/>
            <a:ext cx="12192000" cy="339547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9" name="Straight Connector 8"/>
          <p:cNvCxnSpPr/>
          <p:nvPr userDrawn="1"/>
        </p:nvCxnSpPr>
        <p:spPr>
          <a:xfrm>
            <a:off x="609600" y="1662546"/>
            <a:ext cx="0" cy="799300"/>
          </a:xfrm>
          <a:prstGeom prst="line">
            <a:avLst/>
          </a:prstGeom>
        </p:spPr>
        <p:style>
          <a:lnRef idx="2">
            <a:schemeClr val="accent3"/>
          </a:lnRef>
          <a:fillRef idx="0">
            <a:schemeClr val="accent3"/>
          </a:fillRef>
          <a:effectRef idx="1">
            <a:schemeClr val="accent3"/>
          </a:effectRef>
          <a:fontRef idx="minor">
            <a:schemeClr val="tx1"/>
          </a:fontRef>
        </p:style>
      </p:cxnSp>
      <p:sp>
        <p:nvSpPr>
          <p:cNvPr id="10" name="Title 5">
            <a:extLst>
              <a:ext uri="{FF2B5EF4-FFF2-40B4-BE49-F238E27FC236}">
                <a16:creationId xmlns:a16="http://schemas.microsoft.com/office/drawing/2014/main" id="{AE1D2954-0786-42D0-8FC1-CD357D42C332}"/>
              </a:ext>
            </a:extLst>
          </p:cNvPr>
          <p:cNvSpPr>
            <a:spLocks noGrp="1"/>
          </p:cNvSpPr>
          <p:nvPr>
            <p:ph type="title"/>
          </p:nvPr>
        </p:nvSpPr>
        <p:spPr>
          <a:xfrm>
            <a:off x="964521" y="1572417"/>
            <a:ext cx="3438144" cy="976579"/>
          </a:xfrm>
          <a:prstGeom prst="rect">
            <a:avLst/>
          </a:prstGeom>
        </p:spPr>
        <p:txBody>
          <a:bodyPr/>
          <a:lstStyle/>
          <a:p>
            <a:r>
              <a:rPr lang="en-US"/>
              <a:t>Click to edit Master title style</a:t>
            </a:r>
          </a:p>
        </p:txBody>
      </p:sp>
      <p:sp>
        <p:nvSpPr>
          <p:cNvPr id="11" name="Content Placeholder 3">
            <a:extLst>
              <a:ext uri="{FF2B5EF4-FFF2-40B4-BE49-F238E27FC236}">
                <a16:creationId xmlns:a16="http://schemas.microsoft.com/office/drawing/2014/main" id="{CFBD6A4A-B232-497B-A6EC-178BE9B01197}"/>
              </a:ext>
            </a:extLst>
          </p:cNvPr>
          <p:cNvSpPr>
            <a:spLocks noGrp="1"/>
          </p:cNvSpPr>
          <p:nvPr>
            <p:ph sz="quarter" idx="13"/>
          </p:nvPr>
        </p:nvSpPr>
        <p:spPr>
          <a:xfrm>
            <a:off x="609600" y="3869514"/>
            <a:ext cx="10972800" cy="2079852"/>
          </a:xfrm>
        </p:spPr>
        <p:txBody>
          <a:bodyPr>
            <a:normAutofit/>
          </a:bodyPr>
          <a:lstStyle>
            <a:lvl1pPr marL="0" indent="0">
              <a:buNone/>
              <a:defRPr sz="1920">
                <a:solidFill>
                  <a:schemeClr val="accent6"/>
                </a:solidFill>
              </a:defRPr>
            </a:lvl1pPr>
            <a:lvl2pPr marL="687706" indent="-278130">
              <a:defRPr/>
            </a:lvl2pPr>
            <a:lvl3pPr marL="1236346" indent="-278130">
              <a:defRPr/>
            </a:lvl3pPr>
            <a:lvl4pPr marL="1784986" indent="-278130">
              <a:defRPr/>
            </a:lvl4pPr>
            <a:lvl5pPr marL="2333626" indent="-278130">
              <a:defRPr/>
            </a:lvl5pPr>
          </a:lstStyle>
          <a:p>
            <a:pPr lvl="0"/>
            <a:r>
              <a:rPr lang="en-US"/>
              <a:t>Edit Master text styles</a:t>
            </a:r>
          </a:p>
        </p:txBody>
      </p:sp>
    </p:spTree>
    <p:extLst>
      <p:ext uri="{BB962C8B-B14F-4D97-AF65-F5344CB8AC3E}">
        <p14:creationId xmlns:p14="http://schemas.microsoft.com/office/powerpoint/2010/main" val="560100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d Sec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
        <p:nvSpPr>
          <p:cNvPr id="5" name="Rectangle 4"/>
          <p:cNvSpPr/>
          <p:nvPr userDrawn="1"/>
        </p:nvSpPr>
        <p:spPr>
          <a:xfrm flipV="1">
            <a:off x="0" y="3462529"/>
            <a:ext cx="12192000" cy="3395472"/>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9" name="Straight Connector 8"/>
          <p:cNvCxnSpPr/>
          <p:nvPr userDrawn="1"/>
        </p:nvCxnSpPr>
        <p:spPr>
          <a:xfrm>
            <a:off x="609600" y="1662546"/>
            <a:ext cx="0" cy="799300"/>
          </a:xfrm>
          <a:prstGeom prst="line">
            <a:avLst/>
          </a:prstGeom>
        </p:spPr>
        <p:style>
          <a:lnRef idx="2">
            <a:schemeClr val="accent2"/>
          </a:lnRef>
          <a:fillRef idx="0">
            <a:schemeClr val="accent2"/>
          </a:fillRef>
          <a:effectRef idx="1">
            <a:schemeClr val="accent2"/>
          </a:effectRef>
          <a:fontRef idx="minor">
            <a:schemeClr val="tx1"/>
          </a:fontRef>
        </p:style>
      </p:cxnSp>
      <p:sp>
        <p:nvSpPr>
          <p:cNvPr id="10" name="Title 5">
            <a:extLst>
              <a:ext uri="{FF2B5EF4-FFF2-40B4-BE49-F238E27FC236}">
                <a16:creationId xmlns:a16="http://schemas.microsoft.com/office/drawing/2014/main" id="{6EFD4EA3-60AC-41A6-8AA0-05FB02EC93B5}"/>
              </a:ext>
            </a:extLst>
          </p:cNvPr>
          <p:cNvSpPr>
            <a:spLocks noGrp="1"/>
          </p:cNvSpPr>
          <p:nvPr>
            <p:ph type="title"/>
          </p:nvPr>
        </p:nvSpPr>
        <p:spPr>
          <a:xfrm>
            <a:off x="964521" y="1572417"/>
            <a:ext cx="3438144" cy="976579"/>
          </a:xfrm>
          <a:prstGeom prst="rect">
            <a:avLst/>
          </a:prstGeom>
        </p:spPr>
        <p:txBody>
          <a:bodyPr/>
          <a:lstStyle/>
          <a:p>
            <a:r>
              <a:rPr lang="en-US"/>
              <a:t>Click to edit Master title style</a:t>
            </a:r>
          </a:p>
        </p:txBody>
      </p:sp>
      <p:sp>
        <p:nvSpPr>
          <p:cNvPr id="11" name="Content Placeholder 3">
            <a:extLst>
              <a:ext uri="{FF2B5EF4-FFF2-40B4-BE49-F238E27FC236}">
                <a16:creationId xmlns:a16="http://schemas.microsoft.com/office/drawing/2014/main" id="{290A676B-8291-4666-A9F2-B310574F32CF}"/>
              </a:ext>
            </a:extLst>
          </p:cNvPr>
          <p:cNvSpPr>
            <a:spLocks noGrp="1"/>
          </p:cNvSpPr>
          <p:nvPr>
            <p:ph sz="quarter" idx="13"/>
          </p:nvPr>
        </p:nvSpPr>
        <p:spPr>
          <a:xfrm>
            <a:off x="609600" y="3869514"/>
            <a:ext cx="10972800" cy="2079852"/>
          </a:xfrm>
        </p:spPr>
        <p:txBody>
          <a:bodyPr>
            <a:normAutofit/>
          </a:bodyPr>
          <a:lstStyle>
            <a:lvl1pPr marL="0" indent="0">
              <a:buNone/>
              <a:defRPr sz="1920">
                <a:solidFill>
                  <a:schemeClr val="accent6"/>
                </a:solidFill>
              </a:defRPr>
            </a:lvl1pPr>
            <a:lvl2pPr marL="687706" indent="-278130">
              <a:defRPr/>
            </a:lvl2pPr>
            <a:lvl3pPr marL="1236346" indent="-278130">
              <a:defRPr/>
            </a:lvl3pPr>
            <a:lvl4pPr marL="1784986" indent="-278130">
              <a:defRPr/>
            </a:lvl4pPr>
            <a:lvl5pPr marL="2333626" indent="-278130">
              <a:defRPr/>
            </a:lvl5pPr>
          </a:lstStyle>
          <a:p>
            <a:pPr lvl="0"/>
            <a:r>
              <a:rPr lang="en-US"/>
              <a:t>Edit Master text styles</a:t>
            </a:r>
          </a:p>
        </p:txBody>
      </p:sp>
    </p:spTree>
    <p:extLst>
      <p:ext uri="{BB962C8B-B14F-4D97-AF65-F5344CB8AC3E}">
        <p14:creationId xmlns:p14="http://schemas.microsoft.com/office/powerpoint/2010/main" val="3807733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Sec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
        <p:nvSpPr>
          <p:cNvPr id="5" name="Rectangle 4"/>
          <p:cNvSpPr/>
          <p:nvPr userDrawn="1"/>
        </p:nvSpPr>
        <p:spPr>
          <a:xfrm flipV="1">
            <a:off x="0" y="3450337"/>
            <a:ext cx="12192000" cy="3395472"/>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noFill/>
              <a:effectLst/>
              <a:uLnTx/>
              <a:uFillTx/>
              <a:latin typeface="Arial" panose="020B0604020202020204"/>
              <a:ea typeface="+mn-ea"/>
              <a:cs typeface="+mn-cs"/>
            </a:endParaRPr>
          </a:p>
        </p:txBody>
      </p:sp>
      <p:cxnSp>
        <p:nvCxnSpPr>
          <p:cNvPr id="9" name="Straight Connector 8"/>
          <p:cNvCxnSpPr/>
          <p:nvPr userDrawn="1"/>
        </p:nvCxnSpPr>
        <p:spPr>
          <a:xfrm>
            <a:off x="609600" y="1662546"/>
            <a:ext cx="0" cy="799300"/>
          </a:xfrm>
          <a:prstGeom prst="line">
            <a:avLst/>
          </a:prstGeom>
        </p:spPr>
        <p:style>
          <a:lnRef idx="2">
            <a:schemeClr val="dk1"/>
          </a:lnRef>
          <a:fillRef idx="0">
            <a:schemeClr val="dk1"/>
          </a:fillRef>
          <a:effectRef idx="1">
            <a:schemeClr val="dk1"/>
          </a:effectRef>
          <a:fontRef idx="minor">
            <a:schemeClr val="tx1"/>
          </a:fontRef>
        </p:style>
      </p:cxnSp>
      <p:sp>
        <p:nvSpPr>
          <p:cNvPr id="10" name="Title 5">
            <a:extLst>
              <a:ext uri="{FF2B5EF4-FFF2-40B4-BE49-F238E27FC236}">
                <a16:creationId xmlns:a16="http://schemas.microsoft.com/office/drawing/2014/main" id="{0E4C4A1C-5AB1-4986-95BA-342EA92392F2}"/>
              </a:ext>
            </a:extLst>
          </p:cNvPr>
          <p:cNvSpPr>
            <a:spLocks noGrp="1"/>
          </p:cNvSpPr>
          <p:nvPr>
            <p:ph type="title"/>
          </p:nvPr>
        </p:nvSpPr>
        <p:spPr>
          <a:xfrm>
            <a:off x="964521" y="1572417"/>
            <a:ext cx="3438144" cy="976579"/>
          </a:xfrm>
          <a:prstGeom prst="rect">
            <a:avLst/>
          </a:prstGeom>
        </p:spPr>
        <p:txBody>
          <a:bodyPr/>
          <a:lstStyle/>
          <a:p>
            <a:r>
              <a:rPr lang="en-US"/>
              <a:t>Click to edit Master title style</a:t>
            </a:r>
          </a:p>
        </p:txBody>
      </p:sp>
      <p:sp>
        <p:nvSpPr>
          <p:cNvPr id="11" name="Content Placeholder 3">
            <a:extLst>
              <a:ext uri="{FF2B5EF4-FFF2-40B4-BE49-F238E27FC236}">
                <a16:creationId xmlns:a16="http://schemas.microsoft.com/office/drawing/2014/main" id="{DCCB7CA7-3AF2-4732-944A-508069C24493}"/>
              </a:ext>
            </a:extLst>
          </p:cNvPr>
          <p:cNvSpPr>
            <a:spLocks noGrp="1"/>
          </p:cNvSpPr>
          <p:nvPr>
            <p:ph sz="quarter" idx="13"/>
          </p:nvPr>
        </p:nvSpPr>
        <p:spPr>
          <a:xfrm>
            <a:off x="609600" y="3869514"/>
            <a:ext cx="10972800" cy="2079852"/>
          </a:xfrm>
        </p:spPr>
        <p:txBody>
          <a:bodyPr>
            <a:normAutofit/>
          </a:bodyPr>
          <a:lstStyle>
            <a:lvl1pPr marL="0" indent="0">
              <a:buNone/>
              <a:defRPr sz="1920">
                <a:solidFill>
                  <a:schemeClr val="accent6"/>
                </a:solidFill>
              </a:defRPr>
            </a:lvl1pPr>
            <a:lvl2pPr marL="687706" indent="-278130">
              <a:defRPr/>
            </a:lvl2pPr>
            <a:lvl3pPr marL="1236346" indent="-278130">
              <a:defRPr/>
            </a:lvl3pPr>
            <a:lvl4pPr marL="1784986" indent="-278130">
              <a:defRPr/>
            </a:lvl4pPr>
            <a:lvl5pPr marL="2333626" indent="-278130">
              <a:defRPr/>
            </a:lvl5pPr>
          </a:lstStyle>
          <a:p>
            <a:pPr lvl="0"/>
            <a:r>
              <a:rPr lang="en-US"/>
              <a:t>Edit Master text styles</a:t>
            </a:r>
          </a:p>
        </p:txBody>
      </p:sp>
    </p:spTree>
    <p:extLst>
      <p:ext uri="{BB962C8B-B14F-4D97-AF65-F5344CB8AC3E}">
        <p14:creationId xmlns:p14="http://schemas.microsoft.com/office/powerpoint/2010/main" val="2423815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Layout-2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2F39DE-DA65-434D-9D64-9FDD945B714D}"/>
              </a:ext>
            </a:extLst>
          </p:cNvPr>
          <p:cNvSpPr>
            <a:spLocks noGrp="1"/>
          </p:cNvSpPr>
          <p:nvPr>
            <p:ph sz="quarter" idx="10"/>
          </p:nvPr>
        </p:nvSpPr>
        <p:spPr>
          <a:xfrm>
            <a:off x="655096" y="2645543"/>
            <a:ext cx="5242560" cy="3553272"/>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p:cNvCxnSpPr/>
          <p:nvPr userDrawn="1"/>
        </p:nvCxnSpPr>
        <p:spPr>
          <a:xfrm>
            <a:off x="609600" y="974699"/>
            <a:ext cx="0" cy="799300"/>
          </a:xfrm>
          <a:prstGeom prst="line">
            <a:avLst/>
          </a:prstGeom>
        </p:spPr>
        <p:style>
          <a:lnRef idx="2">
            <a:schemeClr val="accent3"/>
          </a:lnRef>
          <a:fillRef idx="0">
            <a:schemeClr val="accent3"/>
          </a:fillRef>
          <a:effectRef idx="1">
            <a:schemeClr val="accent3"/>
          </a:effectRef>
          <a:fontRef idx="minor">
            <a:schemeClr val="tx1"/>
          </a:fontRef>
        </p:style>
      </p:cxnSp>
      <p:pic>
        <p:nvPicPr>
          <p:cNvPr id="22" name="Picture 21" descr="DEV_multicolor_side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13722" y="-36576"/>
            <a:ext cx="91825" cy="6961632"/>
          </a:xfrm>
          <a:prstGeom prst="rect">
            <a:avLst/>
          </a:prstGeom>
        </p:spPr>
      </p:pic>
      <p:sp>
        <p:nvSpPr>
          <p:cNvPr id="7" name="Title 5">
            <a:extLst>
              <a:ext uri="{FF2B5EF4-FFF2-40B4-BE49-F238E27FC236}">
                <a16:creationId xmlns:a16="http://schemas.microsoft.com/office/drawing/2014/main" id="{A946298D-21F7-43F7-95C1-4F454942DEC6}"/>
              </a:ext>
            </a:extLst>
          </p:cNvPr>
          <p:cNvSpPr>
            <a:spLocks noGrp="1"/>
          </p:cNvSpPr>
          <p:nvPr>
            <p:ph type="title"/>
          </p:nvPr>
        </p:nvSpPr>
        <p:spPr>
          <a:xfrm>
            <a:off x="964521" y="884569"/>
            <a:ext cx="3438144" cy="976579"/>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8FA6B53D-F0F7-4514-A399-9393CE998BC3}"/>
              </a:ext>
            </a:extLst>
          </p:cNvPr>
          <p:cNvSpPr>
            <a:spLocks noGrp="1"/>
          </p:cNvSpPr>
          <p:nvPr>
            <p:ph type="sldNum" sz="quarter" idx="11"/>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
        <p:nvSpPr>
          <p:cNvPr id="8" name="Content Placeholder 2">
            <a:extLst>
              <a:ext uri="{FF2B5EF4-FFF2-40B4-BE49-F238E27FC236}">
                <a16:creationId xmlns:a16="http://schemas.microsoft.com/office/drawing/2014/main" id="{217EC8B9-2442-4B31-B15D-144AD846F737}"/>
              </a:ext>
            </a:extLst>
          </p:cNvPr>
          <p:cNvSpPr>
            <a:spLocks noGrp="1"/>
          </p:cNvSpPr>
          <p:nvPr>
            <p:ph sz="quarter" idx="12"/>
          </p:nvPr>
        </p:nvSpPr>
        <p:spPr>
          <a:xfrm>
            <a:off x="6199089" y="2658083"/>
            <a:ext cx="5218176" cy="3553272"/>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BBAD829F-6AB7-4E01-A1DF-3D6BFC73A198}"/>
              </a:ext>
            </a:extLst>
          </p:cNvPr>
          <p:cNvSpPr>
            <a:spLocks noGrp="1"/>
          </p:cNvSpPr>
          <p:nvPr>
            <p:ph type="body" sz="quarter" idx="14"/>
          </p:nvPr>
        </p:nvSpPr>
        <p:spPr>
          <a:xfrm>
            <a:off x="6199089" y="2260437"/>
            <a:ext cx="5242560" cy="377287"/>
          </a:xfrm>
          <a:solidFill>
            <a:schemeClr val="bg1"/>
          </a:solidFill>
        </p:spPr>
        <p:txBody>
          <a:bodyPr/>
          <a:lstStyle>
            <a:lvl1pPr marL="0" indent="0">
              <a:buNone/>
              <a:defRPr sz="1920" b="1">
                <a:solidFill>
                  <a:schemeClr val="tx1"/>
                </a:solidFill>
              </a:defRPr>
            </a:lvl1pPr>
          </a:lstStyle>
          <a:p>
            <a:pPr lvl="0"/>
            <a:r>
              <a:rPr lang="en-US"/>
              <a:t>Edit Master text styles</a:t>
            </a:r>
          </a:p>
        </p:txBody>
      </p:sp>
      <p:sp>
        <p:nvSpPr>
          <p:cNvPr id="17" name="Text Placeholder 4">
            <a:extLst>
              <a:ext uri="{FF2B5EF4-FFF2-40B4-BE49-F238E27FC236}">
                <a16:creationId xmlns:a16="http://schemas.microsoft.com/office/drawing/2014/main" id="{CC4E17AD-8F6F-496A-9B56-DB7665A41247}"/>
              </a:ext>
            </a:extLst>
          </p:cNvPr>
          <p:cNvSpPr>
            <a:spLocks noGrp="1"/>
          </p:cNvSpPr>
          <p:nvPr>
            <p:ph type="body" sz="quarter" idx="15"/>
          </p:nvPr>
        </p:nvSpPr>
        <p:spPr>
          <a:xfrm>
            <a:off x="655096" y="2255714"/>
            <a:ext cx="5242560" cy="377286"/>
          </a:xfrm>
          <a:solidFill>
            <a:schemeClr val="bg1"/>
          </a:solidFill>
        </p:spPr>
        <p:txBody>
          <a:bodyPr/>
          <a:lstStyle>
            <a:lvl1pPr marL="0" indent="0">
              <a:buNone/>
              <a:defRPr sz="1920" b="1">
                <a:solidFill>
                  <a:schemeClr val="tx1"/>
                </a:solidFill>
              </a:defRPr>
            </a:lvl1pPr>
          </a:lstStyle>
          <a:p>
            <a:pPr lvl="0"/>
            <a:r>
              <a:rPr lang="en-US"/>
              <a:t>Edit Master text styles</a:t>
            </a:r>
          </a:p>
        </p:txBody>
      </p:sp>
      <p:cxnSp>
        <p:nvCxnSpPr>
          <p:cNvPr id="21" name="Straight Connector 20">
            <a:extLst>
              <a:ext uri="{FF2B5EF4-FFF2-40B4-BE49-F238E27FC236}">
                <a16:creationId xmlns:a16="http://schemas.microsoft.com/office/drawing/2014/main" id="{4F469FE0-DB32-4E67-BA2E-1751F876BA2A}"/>
              </a:ext>
            </a:extLst>
          </p:cNvPr>
          <p:cNvCxnSpPr/>
          <p:nvPr userDrawn="1"/>
        </p:nvCxnSpPr>
        <p:spPr>
          <a:xfrm>
            <a:off x="6199089" y="2648878"/>
            <a:ext cx="5242560" cy="1"/>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9E1BF00B-4694-44B7-9180-9486282423E3}"/>
              </a:ext>
            </a:extLst>
          </p:cNvPr>
          <p:cNvCxnSpPr/>
          <p:nvPr userDrawn="1"/>
        </p:nvCxnSpPr>
        <p:spPr>
          <a:xfrm>
            <a:off x="655096" y="2645541"/>
            <a:ext cx="5242560" cy="1"/>
          </a:xfrm>
          <a:prstGeom prst="line">
            <a:avLst/>
          </a:prstGeom>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582228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Standard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accent6">
                    <a:lumMod val="50000"/>
                  </a:schemeClr>
                </a:solidFill>
              </a:defRPr>
            </a:lvl1pPr>
          </a:lstStyle>
          <a:p>
            <a:pPr defTabSz="548640"/>
            <a:fld id="{18AD9AA2-3313-8444-8445-332ED5F5C851}" type="slidenum">
              <a:rPr lang="en-US" smtClean="0">
                <a:solidFill>
                  <a:srgbClr val="FFFFFF">
                    <a:lumMod val="50000"/>
                  </a:srgbClr>
                </a:solidFill>
              </a:rPr>
              <a:pPr defTabSz="548640"/>
              <a:t>‹#›</a:t>
            </a:fld>
            <a:endParaRPr lang="en-US">
              <a:solidFill>
                <a:srgbClr val="FFFFFF">
                  <a:lumMod val="50000"/>
                </a:srgbClr>
              </a:solidFill>
            </a:endParaRPr>
          </a:p>
        </p:txBody>
      </p:sp>
      <p:sp>
        <p:nvSpPr>
          <p:cNvPr id="9" name="Rectangle 8"/>
          <p:cNvSpPr/>
          <p:nvPr userDrawn="1"/>
        </p:nvSpPr>
        <p:spPr>
          <a:xfrm>
            <a:off x="0" y="6807841"/>
            <a:ext cx="12192000" cy="5486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3" name="Straight Connector 12"/>
          <p:cNvCxnSpPr/>
          <p:nvPr userDrawn="1"/>
        </p:nvCxnSpPr>
        <p:spPr>
          <a:xfrm>
            <a:off x="609600" y="1662546"/>
            <a:ext cx="0" cy="7993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5">
            <a:extLst>
              <a:ext uri="{FF2B5EF4-FFF2-40B4-BE49-F238E27FC236}">
                <a16:creationId xmlns:a16="http://schemas.microsoft.com/office/drawing/2014/main" id="{AC94353C-6520-4638-B62A-52B5793B68EE}"/>
              </a:ext>
            </a:extLst>
          </p:cNvPr>
          <p:cNvSpPr>
            <a:spLocks noGrp="1"/>
          </p:cNvSpPr>
          <p:nvPr>
            <p:ph type="title"/>
          </p:nvPr>
        </p:nvSpPr>
        <p:spPr>
          <a:xfrm>
            <a:off x="964522" y="1572416"/>
            <a:ext cx="3343311" cy="1445104"/>
          </a:xfrm>
          <a:prstGeom prst="rect">
            <a:avLst/>
          </a:prstGeom>
        </p:spPr>
        <p:txBody>
          <a:bodyPr/>
          <a:lstStyle/>
          <a:p>
            <a:r>
              <a:rPr lang="en-US"/>
              <a:t>Click to edit Master title style</a:t>
            </a:r>
          </a:p>
        </p:txBody>
      </p:sp>
      <p:sp>
        <p:nvSpPr>
          <p:cNvPr id="11" name="Content Placeholder 3">
            <a:extLst>
              <a:ext uri="{FF2B5EF4-FFF2-40B4-BE49-F238E27FC236}">
                <a16:creationId xmlns:a16="http://schemas.microsoft.com/office/drawing/2014/main" id="{2606206E-47EB-4AD0-9BF9-E4AF1C39C906}"/>
              </a:ext>
            </a:extLst>
          </p:cNvPr>
          <p:cNvSpPr>
            <a:spLocks noGrp="1"/>
          </p:cNvSpPr>
          <p:nvPr>
            <p:ph sz="quarter" idx="13"/>
          </p:nvPr>
        </p:nvSpPr>
        <p:spPr>
          <a:xfrm>
            <a:off x="4409440" y="1572417"/>
            <a:ext cx="6563360" cy="4647410"/>
          </a:xfrm>
        </p:spPr>
        <p:txBody>
          <a:bodyPr/>
          <a:lstStyle>
            <a:lvl1pPr marL="278130" indent="-278130">
              <a:defRPr/>
            </a:lvl1pPr>
            <a:lvl2pPr marL="687706" indent="-278130">
              <a:defRPr/>
            </a:lvl2pPr>
            <a:lvl3pPr marL="1236346" indent="-278130">
              <a:defRPr/>
            </a:lvl3pPr>
            <a:lvl4pPr marL="1784986" indent="-278130">
              <a:defRPr/>
            </a:lvl4pPr>
            <a:lvl5pPr marL="2333626" indent="-27813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6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Layout-3 box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2F39DE-DA65-434D-9D64-9FDD945B714D}"/>
              </a:ext>
            </a:extLst>
          </p:cNvPr>
          <p:cNvSpPr>
            <a:spLocks noGrp="1"/>
          </p:cNvSpPr>
          <p:nvPr>
            <p:ph sz="quarter" idx="10"/>
          </p:nvPr>
        </p:nvSpPr>
        <p:spPr>
          <a:xfrm>
            <a:off x="655096" y="2645543"/>
            <a:ext cx="5218176" cy="1628935"/>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p:cNvCxnSpPr/>
          <p:nvPr userDrawn="1"/>
        </p:nvCxnSpPr>
        <p:spPr>
          <a:xfrm>
            <a:off x="609600" y="974699"/>
            <a:ext cx="0" cy="799300"/>
          </a:xfrm>
          <a:prstGeom prst="line">
            <a:avLst/>
          </a:prstGeom>
        </p:spPr>
        <p:style>
          <a:lnRef idx="2">
            <a:schemeClr val="accent3"/>
          </a:lnRef>
          <a:fillRef idx="0">
            <a:schemeClr val="accent3"/>
          </a:fillRef>
          <a:effectRef idx="1">
            <a:schemeClr val="accent3"/>
          </a:effectRef>
          <a:fontRef idx="minor">
            <a:schemeClr val="tx1"/>
          </a:fontRef>
        </p:style>
      </p:cxnSp>
      <p:pic>
        <p:nvPicPr>
          <p:cNvPr id="22" name="Picture 21" descr="DEV_multicolor_side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13722" y="-36576"/>
            <a:ext cx="91825" cy="6961632"/>
          </a:xfrm>
          <a:prstGeom prst="rect">
            <a:avLst/>
          </a:prstGeom>
        </p:spPr>
      </p:pic>
      <p:sp>
        <p:nvSpPr>
          <p:cNvPr id="7" name="Title 5">
            <a:extLst>
              <a:ext uri="{FF2B5EF4-FFF2-40B4-BE49-F238E27FC236}">
                <a16:creationId xmlns:a16="http://schemas.microsoft.com/office/drawing/2014/main" id="{A946298D-21F7-43F7-95C1-4F454942DEC6}"/>
              </a:ext>
            </a:extLst>
          </p:cNvPr>
          <p:cNvSpPr>
            <a:spLocks noGrp="1"/>
          </p:cNvSpPr>
          <p:nvPr>
            <p:ph type="title"/>
          </p:nvPr>
        </p:nvSpPr>
        <p:spPr>
          <a:xfrm>
            <a:off x="964521" y="884569"/>
            <a:ext cx="3438144" cy="976579"/>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8FA6B53D-F0F7-4514-A399-9393CE998BC3}"/>
              </a:ext>
            </a:extLst>
          </p:cNvPr>
          <p:cNvSpPr>
            <a:spLocks noGrp="1"/>
          </p:cNvSpPr>
          <p:nvPr>
            <p:ph type="sldNum" sz="quarter" idx="11"/>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
        <p:nvSpPr>
          <p:cNvPr id="8" name="Content Placeholder 2">
            <a:extLst>
              <a:ext uri="{FF2B5EF4-FFF2-40B4-BE49-F238E27FC236}">
                <a16:creationId xmlns:a16="http://schemas.microsoft.com/office/drawing/2014/main" id="{217EC8B9-2442-4B31-B15D-144AD846F737}"/>
              </a:ext>
            </a:extLst>
          </p:cNvPr>
          <p:cNvSpPr>
            <a:spLocks noGrp="1"/>
          </p:cNvSpPr>
          <p:nvPr>
            <p:ph sz="quarter" idx="12"/>
          </p:nvPr>
        </p:nvSpPr>
        <p:spPr>
          <a:xfrm>
            <a:off x="6199089" y="2645543"/>
            <a:ext cx="5218176" cy="3553272"/>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BBAD829F-6AB7-4E01-A1DF-3D6BFC73A198}"/>
              </a:ext>
            </a:extLst>
          </p:cNvPr>
          <p:cNvSpPr>
            <a:spLocks noGrp="1"/>
          </p:cNvSpPr>
          <p:nvPr>
            <p:ph type="body" sz="quarter" idx="14"/>
          </p:nvPr>
        </p:nvSpPr>
        <p:spPr>
          <a:xfrm>
            <a:off x="6192903" y="2268256"/>
            <a:ext cx="5242560" cy="377287"/>
          </a:xfrm>
          <a:solidFill>
            <a:schemeClr val="bg1"/>
          </a:solidFill>
        </p:spPr>
        <p:txBody>
          <a:bodyPr/>
          <a:lstStyle>
            <a:lvl1pPr marL="0" indent="0">
              <a:buNone/>
              <a:defRPr sz="1920" b="1">
                <a:solidFill>
                  <a:schemeClr val="tx1"/>
                </a:solidFill>
              </a:defRPr>
            </a:lvl1pPr>
          </a:lstStyle>
          <a:p>
            <a:pPr lvl="0"/>
            <a:r>
              <a:rPr lang="en-US"/>
              <a:t>Edit Master text styles</a:t>
            </a:r>
          </a:p>
        </p:txBody>
      </p:sp>
      <p:sp>
        <p:nvSpPr>
          <p:cNvPr id="17" name="Text Placeholder 4">
            <a:extLst>
              <a:ext uri="{FF2B5EF4-FFF2-40B4-BE49-F238E27FC236}">
                <a16:creationId xmlns:a16="http://schemas.microsoft.com/office/drawing/2014/main" id="{CC4E17AD-8F6F-496A-9B56-DB7665A41247}"/>
              </a:ext>
            </a:extLst>
          </p:cNvPr>
          <p:cNvSpPr>
            <a:spLocks noGrp="1"/>
          </p:cNvSpPr>
          <p:nvPr>
            <p:ph type="body" sz="quarter" idx="15"/>
          </p:nvPr>
        </p:nvSpPr>
        <p:spPr>
          <a:xfrm>
            <a:off x="645997" y="2268256"/>
            <a:ext cx="5242560" cy="377286"/>
          </a:xfrm>
          <a:solidFill>
            <a:schemeClr val="bg1"/>
          </a:solidFill>
        </p:spPr>
        <p:txBody>
          <a:bodyPr/>
          <a:lstStyle>
            <a:lvl1pPr marL="0" indent="0">
              <a:buNone/>
              <a:defRPr sz="1920" b="1">
                <a:solidFill>
                  <a:schemeClr val="tx1"/>
                </a:solidFill>
              </a:defRPr>
            </a:lvl1pPr>
          </a:lstStyle>
          <a:p>
            <a:pPr lvl="0"/>
            <a:r>
              <a:rPr lang="en-US"/>
              <a:t>Edit Master text styles</a:t>
            </a:r>
          </a:p>
        </p:txBody>
      </p:sp>
      <p:cxnSp>
        <p:nvCxnSpPr>
          <p:cNvPr id="15" name="Straight Connector 14">
            <a:extLst>
              <a:ext uri="{FF2B5EF4-FFF2-40B4-BE49-F238E27FC236}">
                <a16:creationId xmlns:a16="http://schemas.microsoft.com/office/drawing/2014/main" id="{6AF81B5B-F945-41C4-BE4C-C8B8F9F00E3D}"/>
              </a:ext>
            </a:extLst>
          </p:cNvPr>
          <p:cNvCxnSpPr/>
          <p:nvPr userDrawn="1"/>
        </p:nvCxnSpPr>
        <p:spPr>
          <a:xfrm>
            <a:off x="645997" y="2645542"/>
            <a:ext cx="5242560" cy="1"/>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4F469FE0-DB32-4E67-BA2E-1751F876BA2A}"/>
              </a:ext>
            </a:extLst>
          </p:cNvPr>
          <p:cNvCxnSpPr/>
          <p:nvPr userDrawn="1"/>
        </p:nvCxnSpPr>
        <p:spPr>
          <a:xfrm>
            <a:off x="6199089" y="2648878"/>
            <a:ext cx="5242560" cy="1"/>
          </a:xfrm>
          <a:prstGeom prst="line">
            <a:avLst/>
          </a:prstGeom>
          <a:ln/>
        </p:spPr>
        <p:style>
          <a:lnRef idx="1">
            <a:schemeClr val="accent5"/>
          </a:lnRef>
          <a:fillRef idx="0">
            <a:schemeClr val="accent5"/>
          </a:fillRef>
          <a:effectRef idx="0">
            <a:schemeClr val="accent5"/>
          </a:effectRef>
          <a:fontRef idx="minor">
            <a:schemeClr val="tx1"/>
          </a:fontRef>
        </p:style>
      </p:cxnSp>
      <p:sp>
        <p:nvSpPr>
          <p:cNvPr id="12" name="Content Placeholder 2">
            <a:extLst>
              <a:ext uri="{FF2B5EF4-FFF2-40B4-BE49-F238E27FC236}">
                <a16:creationId xmlns:a16="http://schemas.microsoft.com/office/drawing/2014/main" id="{C9A5A1AB-B47A-430A-9B73-31115347D659}"/>
              </a:ext>
            </a:extLst>
          </p:cNvPr>
          <p:cNvSpPr>
            <a:spLocks noGrp="1"/>
          </p:cNvSpPr>
          <p:nvPr>
            <p:ph sz="quarter" idx="16"/>
          </p:nvPr>
        </p:nvSpPr>
        <p:spPr>
          <a:xfrm>
            <a:off x="670381" y="4727416"/>
            <a:ext cx="5218176" cy="1628935"/>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9F62E7DB-15AA-4A9A-A59E-4A346A57D194}"/>
              </a:ext>
            </a:extLst>
          </p:cNvPr>
          <p:cNvSpPr>
            <a:spLocks noGrp="1"/>
          </p:cNvSpPr>
          <p:nvPr>
            <p:ph type="body" sz="quarter" idx="17"/>
          </p:nvPr>
        </p:nvSpPr>
        <p:spPr>
          <a:xfrm>
            <a:off x="661283" y="4350129"/>
            <a:ext cx="5242560" cy="377286"/>
          </a:xfrm>
          <a:solidFill>
            <a:schemeClr val="bg1"/>
          </a:solidFill>
        </p:spPr>
        <p:txBody>
          <a:bodyPr/>
          <a:lstStyle>
            <a:lvl1pPr marL="0" indent="0">
              <a:buNone/>
              <a:defRPr sz="1920" b="1">
                <a:solidFill>
                  <a:schemeClr val="tx1"/>
                </a:solidFill>
              </a:defRPr>
            </a:lvl1pPr>
          </a:lstStyle>
          <a:p>
            <a:pPr lvl="0"/>
            <a:r>
              <a:rPr lang="en-US"/>
              <a:t>Edit Master text styles</a:t>
            </a:r>
          </a:p>
        </p:txBody>
      </p:sp>
      <p:cxnSp>
        <p:nvCxnSpPr>
          <p:cNvPr id="14" name="Straight Connector 13">
            <a:extLst>
              <a:ext uri="{FF2B5EF4-FFF2-40B4-BE49-F238E27FC236}">
                <a16:creationId xmlns:a16="http://schemas.microsoft.com/office/drawing/2014/main" id="{19253C2D-D402-41AE-8CDF-9F1DFC6561F2}"/>
              </a:ext>
            </a:extLst>
          </p:cNvPr>
          <p:cNvCxnSpPr/>
          <p:nvPr userDrawn="1"/>
        </p:nvCxnSpPr>
        <p:spPr>
          <a:xfrm>
            <a:off x="670381" y="4727416"/>
            <a:ext cx="5242560" cy="1"/>
          </a:xfrm>
          <a:prstGeom prst="line">
            <a:avLst/>
          </a:prstGeom>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3393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Layout-3 boxes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2F39DE-DA65-434D-9D64-9FDD945B714D}"/>
              </a:ext>
            </a:extLst>
          </p:cNvPr>
          <p:cNvSpPr>
            <a:spLocks noGrp="1"/>
          </p:cNvSpPr>
          <p:nvPr>
            <p:ph sz="quarter" idx="10"/>
          </p:nvPr>
        </p:nvSpPr>
        <p:spPr>
          <a:xfrm>
            <a:off x="6168963" y="2730595"/>
            <a:ext cx="5218176" cy="1628935"/>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p:cNvCxnSpPr/>
          <p:nvPr userDrawn="1"/>
        </p:nvCxnSpPr>
        <p:spPr>
          <a:xfrm>
            <a:off x="609600" y="974699"/>
            <a:ext cx="0" cy="799300"/>
          </a:xfrm>
          <a:prstGeom prst="line">
            <a:avLst/>
          </a:prstGeom>
        </p:spPr>
        <p:style>
          <a:lnRef idx="2">
            <a:schemeClr val="accent3"/>
          </a:lnRef>
          <a:fillRef idx="0">
            <a:schemeClr val="accent3"/>
          </a:fillRef>
          <a:effectRef idx="1">
            <a:schemeClr val="accent3"/>
          </a:effectRef>
          <a:fontRef idx="minor">
            <a:schemeClr val="tx1"/>
          </a:fontRef>
        </p:style>
      </p:cxnSp>
      <p:pic>
        <p:nvPicPr>
          <p:cNvPr id="22" name="Picture 21" descr="DEV_multicolor_side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13722" y="-36576"/>
            <a:ext cx="91825" cy="6961632"/>
          </a:xfrm>
          <a:prstGeom prst="rect">
            <a:avLst/>
          </a:prstGeom>
        </p:spPr>
      </p:pic>
      <p:sp>
        <p:nvSpPr>
          <p:cNvPr id="7" name="Title 5">
            <a:extLst>
              <a:ext uri="{FF2B5EF4-FFF2-40B4-BE49-F238E27FC236}">
                <a16:creationId xmlns:a16="http://schemas.microsoft.com/office/drawing/2014/main" id="{A946298D-21F7-43F7-95C1-4F454942DEC6}"/>
              </a:ext>
            </a:extLst>
          </p:cNvPr>
          <p:cNvSpPr>
            <a:spLocks noGrp="1"/>
          </p:cNvSpPr>
          <p:nvPr>
            <p:ph type="title"/>
          </p:nvPr>
        </p:nvSpPr>
        <p:spPr>
          <a:xfrm>
            <a:off x="964521" y="884569"/>
            <a:ext cx="3438144" cy="976579"/>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8FA6B53D-F0F7-4514-A399-9393CE998BC3}"/>
              </a:ext>
            </a:extLst>
          </p:cNvPr>
          <p:cNvSpPr>
            <a:spLocks noGrp="1"/>
          </p:cNvSpPr>
          <p:nvPr>
            <p:ph type="sldNum" sz="quarter" idx="11"/>
          </p:nvPr>
        </p:nvSpPr>
        <p:spPr>
          <a:xfrm>
            <a:off x="8698375" y="2353309"/>
            <a:ext cx="2844800" cy="365125"/>
          </a:xfrm>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
        <p:nvSpPr>
          <p:cNvPr id="8" name="Content Placeholder 2">
            <a:extLst>
              <a:ext uri="{FF2B5EF4-FFF2-40B4-BE49-F238E27FC236}">
                <a16:creationId xmlns:a16="http://schemas.microsoft.com/office/drawing/2014/main" id="{217EC8B9-2442-4B31-B15D-144AD846F737}"/>
              </a:ext>
            </a:extLst>
          </p:cNvPr>
          <p:cNvSpPr>
            <a:spLocks noGrp="1"/>
          </p:cNvSpPr>
          <p:nvPr>
            <p:ph sz="quarter" idx="12"/>
          </p:nvPr>
        </p:nvSpPr>
        <p:spPr>
          <a:xfrm>
            <a:off x="615787" y="2727258"/>
            <a:ext cx="5218176" cy="3553272"/>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BBAD829F-6AB7-4E01-A1DF-3D6BFC73A198}"/>
              </a:ext>
            </a:extLst>
          </p:cNvPr>
          <p:cNvSpPr>
            <a:spLocks noGrp="1"/>
          </p:cNvSpPr>
          <p:nvPr>
            <p:ph type="body" sz="quarter" idx="14"/>
          </p:nvPr>
        </p:nvSpPr>
        <p:spPr>
          <a:xfrm>
            <a:off x="609600" y="2349971"/>
            <a:ext cx="5242560" cy="377287"/>
          </a:xfrm>
          <a:solidFill>
            <a:schemeClr val="bg1"/>
          </a:solidFill>
        </p:spPr>
        <p:txBody>
          <a:bodyPr/>
          <a:lstStyle>
            <a:lvl1pPr marL="0" indent="0">
              <a:buNone/>
              <a:defRPr sz="1920" b="1">
                <a:solidFill>
                  <a:schemeClr val="tx1"/>
                </a:solidFill>
              </a:defRPr>
            </a:lvl1pPr>
          </a:lstStyle>
          <a:p>
            <a:pPr lvl="0"/>
            <a:r>
              <a:rPr lang="en-US"/>
              <a:t>Edit Master text styles</a:t>
            </a:r>
          </a:p>
        </p:txBody>
      </p:sp>
      <p:sp>
        <p:nvSpPr>
          <p:cNvPr id="17" name="Text Placeholder 4">
            <a:extLst>
              <a:ext uri="{FF2B5EF4-FFF2-40B4-BE49-F238E27FC236}">
                <a16:creationId xmlns:a16="http://schemas.microsoft.com/office/drawing/2014/main" id="{CC4E17AD-8F6F-496A-9B56-DB7665A41247}"/>
              </a:ext>
            </a:extLst>
          </p:cNvPr>
          <p:cNvSpPr>
            <a:spLocks noGrp="1"/>
          </p:cNvSpPr>
          <p:nvPr>
            <p:ph type="body" sz="quarter" idx="15"/>
          </p:nvPr>
        </p:nvSpPr>
        <p:spPr>
          <a:xfrm>
            <a:off x="6159864" y="2353309"/>
            <a:ext cx="5242560" cy="377286"/>
          </a:xfrm>
          <a:solidFill>
            <a:schemeClr val="bg1"/>
          </a:solidFill>
        </p:spPr>
        <p:txBody>
          <a:bodyPr/>
          <a:lstStyle>
            <a:lvl1pPr marL="0" indent="0">
              <a:buNone/>
              <a:defRPr sz="1920" b="1">
                <a:solidFill>
                  <a:schemeClr val="tx1"/>
                </a:solidFill>
              </a:defRPr>
            </a:lvl1pPr>
          </a:lstStyle>
          <a:p>
            <a:pPr lvl="0"/>
            <a:r>
              <a:rPr lang="en-US"/>
              <a:t>Edit Master text styles</a:t>
            </a:r>
          </a:p>
        </p:txBody>
      </p:sp>
      <p:cxnSp>
        <p:nvCxnSpPr>
          <p:cNvPr id="15" name="Straight Connector 14">
            <a:extLst>
              <a:ext uri="{FF2B5EF4-FFF2-40B4-BE49-F238E27FC236}">
                <a16:creationId xmlns:a16="http://schemas.microsoft.com/office/drawing/2014/main" id="{6AF81B5B-F945-41C4-BE4C-C8B8F9F00E3D}"/>
              </a:ext>
            </a:extLst>
          </p:cNvPr>
          <p:cNvCxnSpPr/>
          <p:nvPr userDrawn="1"/>
        </p:nvCxnSpPr>
        <p:spPr>
          <a:xfrm>
            <a:off x="6159864" y="2730595"/>
            <a:ext cx="5242560" cy="1"/>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4F469FE0-DB32-4E67-BA2E-1751F876BA2A}"/>
              </a:ext>
            </a:extLst>
          </p:cNvPr>
          <p:cNvCxnSpPr/>
          <p:nvPr userDrawn="1"/>
        </p:nvCxnSpPr>
        <p:spPr>
          <a:xfrm>
            <a:off x="615787" y="2730594"/>
            <a:ext cx="5242560" cy="1"/>
          </a:xfrm>
          <a:prstGeom prst="line">
            <a:avLst/>
          </a:prstGeom>
          <a:ln/>
        </p:spPr>
        <p:style>
          <a:lnRef idx="1">
            <a:schemeClr val="accent5"/>
          </a:lnRef>
          <a:fillRef idx="0">
            <a:schemeClr val="accent5"/>
          </a:fillRef>
          <a:effectRef idx="0">
            <a:schemeClr val="accent5"/>
          </a:effectRef>
          <a:fontRef idx="minor">
            <a:schemeClr val="tx1"/>
          </a:fontRef>
        </p:style>
      </p:cxnSp>
      <p:sp>
        <p:nvSpPr>
          <p:cNvPr id="12" name="Content Placeholder 2">
            <a:extLst>
              <a:ext uri="{FF2B5EF4-FFF2-40B4-BE49-F238E27FC236}">
                <a16:creationId xmlns:a16="http://schemas.microsoft.com/office/drawing/2014/main" id="{C9A5A1AB-B47A-430A-9B73-31115347D659}"/>
              </a:ext>
            </a:extLst>
          </p:cNvPr>
          <p:cNvSpPr>
            <a:spLocks noGrp="1"/>
          </p:cNvSpPr>
          <p:nvPr>
            <p:ph sz="quarter" idx="16"/>
          </p:nvPr>
        </p:nvSpPr>
        <p:spPr>
          <a:xfrm>
            <a:off x="6184248" y="4812468"/>
            <a:ext cx="5218176" cy="1628935"/>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9F62E7DB-15AA-4A9A-A59E-4A346A57D194}"/>
              </a:ext>
            </a:extLst>
          </p:cNvPr>
          <p:cNvSpPr>
            <a:spLocks noGrp="1"/>
          </p:cNvSpPr>
          <p:nvPr>
            <p:ph type="body" sz="quarter" idx="17"/>
          </p:nvPr>
        </p:nvSpPr>
        <p:spPr>
          <a:xfrm>
            <a:off x="6175149" y="4435181"/>
            <a:ext cx="5242560" cy="377286"/>
          </a:xfrm>
          <a:solidFill>
            <a:schemeClr val="bg1"/>
          </a:solidFill>
        </p:spPr>
        <p:txBody>
          <a:bodyPr/>
          <a:lstStyle>
            <a:lvl1pPr marL="0" indent="0">
              <a:buNone/>
              <a:defRPr sz="1920" b="1">
                <a:solidFill>
                  <a:schemeClr val="tx1"/>
                </a:solidFill>
              </a:defRPr>
            </a:lvl1pPr>
          </a:lstStyle>
          <a:p>
            <a:pPr lvl="0"/>
            <a:r>
              <a:rPr lang="en-US"/>
              <a:t>Edit Master text styles</a:t>
            </a:r>
          </a:p>
        </p:txBody>
      </p:sp>
      <p:cxnSp>
        <p:nvCxnSpPr>
          <p:cNvPr id="14" name="Straight Connector 13">
            <a:extLst>
              <a:ext uri="{FF2B5EF4-FFF2-40B4-BE49-F238E27FC236}">
                <a16:creationId xmlns:a16="http://schemas.microsoft.com/office/drawing/2014/main" id="{19253C2D-D402-41AE-8CDF-9F1DFC6561F2}"/>
              </a:ext>
            </a:extLst>
          </p:cNvPr>
          <p:cNvCxnSpPr/>
          <p:nvPr userDrawn="1"/>
        </p:nvCxnSpPr>
        <p:spPr>
          <a:xfrm>
            <a:off x="6184248" y="4812469"/>
            <a:ext cx="5242560" cy="1"/>
          </a:xfrm>
          <a:prstGeom prst="line">
            <a:avLst/>
          </a:prstGeom>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1379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Layout-4 Box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2F39DE-DA65-434D-9D64-9FDD945B714D}"/>
              </a:ext>
            </a:extLst>
          </p:cNvPr>
          <p:cNvSpPr>
            <a:spLocks noGrp="1"/>
          </p:cNvSpPr>
          <p:nvPr>
            <p:ph sz="quarter" idx="10"/>
          </p:nvPr>
        </p:nvSpPr>
        <p:spPr>
          <a:xfrm>
            <a:off x="655096" y="2645544"/>
            <a:ext cx="5218176" cy="1593094"/>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p:cNvCxnSpPr/>
          <p:nvPr userDrawn="1"/>
        </p:nvCxnSpPr>
        <p:spPr>
          <a:xfrm>
            <a:off x="609600" y="974699"/>
            <a:ext cx="0" cy="799300"/>
          </a:xfrm>
          <a:prstGeom prst="line">
            <a:avLst/>
          </a:prstGeom>
        </p:spPr>
        <p:style>
          <a:lnRef idx="2">
            <a:schemeClr val="accent3"/>
          </a:lnRef>
          <a:fillRef idx="0">
            <a:schemeClr val="accent3"/>
          </a:fillRef>
          <a:effectRef idx="1">
            <a:schemeClr val="accent3"/>
          </a:effectRef>
          <a:fontRef idx="minor">
            <a:schemeClr val="tx1"/>
          </a:fontRef>
        </p:style>
      </p:cxnSp>
      <p:pic>
        <p:nvPicPr>
          <p:cNvPr id="22" name="Picture 21" descr="DEV_multicolor_side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13722" y="-36576"/>
            <a:ext cx="91825" cy="6961632"/>
          </a:xfrm>
          <a:prstGeom prst="rect">
            <a:avLst/>
          </a:prstGeom>
        </p:spPr>
      </p:pic>
      <p:sp>
        <p:nvSpPr>
          <p:cNvPr id="7" name="Title 5">
            <a:extLst>
              <a:ext uri="{FF2B5EF4-FFF2-40B4-BE49-F238E27FC236}">
                <a16:creationId xmlns:a16="http://schemas.microsoft.com/office/drawing/2014/main" id="{A946298D-21F7-43F7-95C1-4F454942DEC6}"/>
              </a:ext>
            </a:extLst>
          </p:cNvPr>
          <p:cNvSpPr>
            <a:spLocks noGrp="1"/>
          </p:cNvSpPr>
          <p:nvPr>
            <p:ph type="title"/>
          </p:nvPr>
        </p:nvSpPr>
        <p:spPr>
          <a:xfrm>
            <a:off x="964521" y="884569"/>
            <a:ext cx="3438144" cy="976579"/>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8FA6B53D-F0F7-4514-A399-9393CE998BC3}"/>
              </a:ext>
            </a:extLst>
          </p:cNvPr>
          <p:cNvSpPr>
            <a:spLocks noGrp="1"/>
          </p:cNvSpPr>
          <p:nvPr>
            <p:ph type="sldNum" sz="quarter" idx="11"/>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
        <p:nvSpPr>
          <p:cNvPr id="8" name="Content Placeholder 2">
            <a:extLst>
              <a:ext uri="{FF2B5EF4-FFF2-40B4-BE49-F238E27FC236}">
                <a16:creationId xmlns:a16="http://schemas.microsoft.com/office/drawing/2014/main" id="{217EC8B9-2442-4B31-B15D-144AD846F737}"/>
              </a:ext>
            </a:extLst>
          </p:cNvPr>
          <p:cNvSpPr>
            <a:spLocks noGrp="1"/>
          </p:cNvSpPr>
          <p:nvPr>
            <p:ph sz="quarter" idx="12"/>
          </p:nvPr>
        </p:nvSpPr>
        <p:spPr>
          <a:xfrm>
            <a:off x="6199089" y="2645543"/>
            <a:ext cx="5218176" cy="1593095"/>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BBAD829F-6AB7-4E01-A1DF-3D6BFC73A198}"/>
              </a:ext>
            </a:extLst>
          </p:cNvPr>
          <p:cNvSpPr>
            <a:spLocks noGrp="1"/>
          </p:cNvSpPr>
          <p:nvPr>
            <p:ph type="body" sz="quarter" idx="14"/>
          </p:nvPr>
        </p:nvSpPr>
        <p:spPr>
          <a:xfrm>
            <a:off x="6192903" y="2255716"/>
            <a:ext cx="5242560" cy="377287"/>
          </a:xfrm>
          <a:solidFill>
            <a:schemeClr val="bg1"/>
          </a:solidFill>
        </p:spPr>
        <p:txBody>
          <a:bodyPr/>
          <a:lstStyle>
            <a:lvl1pPr marL="0" indent="0">
              <a:buNone/>
              <a:defRPr sz="1920" b="1">
                <a:solidFill>
                  <a:schemeClr val="tx1"/>
                </a:solidFill>
              </a:defRPr>
            </a:lvl1pPr>
          </a:lstStyle>
          <a:p>
            <a:pPr lvl="0"/>
            <a:r>
              <a:rPr lang="en-US"/>
              <a:t>Edit Master text styles</a:t>
            </a:r>
          </a:p>
        </p:txBody>
      </p:sp>
      <p:sp>
        <p:nvSpPr>
          <p:cNvPr id="17" name="Text Placeholder 4">
            <a:extLst>
              <a:ext uri="{FF2B5EF4-FFF2-40B4-BE49-F238E27FC236}">
                <a16:creationId xmlns:a16="http://schemas.microsoft.com/office/drawing/2014/main" id="{CC4E17AD-8F6F-496A-9B56-DB7665A41247}"/>
              </a:ext>
            </a:extLst>
          </p:cNvPr>
          <p:cNvSpPr>
            <a:spLocks noGrp="1"/>
          </p:cNvSpPr>
          <p:nvPr>
            <p:ph type="body" sz="quarter" idx="15"/>
          </p:nvPr>
        </p:nvSpPr>
        <p:spPr>
          <a:xfrm>
            <a:off x="645997" y="2255716"/>
            <a:ext cx="5242560" cy="377286"/>
          </a:xfrm>
          <a:solidFill>
            <a:schemeClr val="bg1"/>
          </a:solidFill>
        </p:spPr>
        <p:txBody>
          <a:bodyPr/>
          <a:lstStyle>
            <a:lvl1pPr marL="0" indent="0">
              <a:buNone/>
              <a:defRPr sz="1920" b="1">
                <a:solidFill>
                  <a:schemeClr val="tx1"/>
                </a:solidFill>
              </a:defRPr>
            </a:lvl1pPr>
          </a:lstStyle>
          <a:p>
            <a:pPr lvl="0"/>
            <a:r>
              <a:rPr lang="en-US"/>
              <a:t>Edit Master text styles</a:t>
            </a:r>
          </a:p>
        </p:txBody>
      </p:sp>
      <p:cxnSp>
        <p:nvCxnSpPr>
          <p:cNvPr id="15" name="Straight Connector 14">
            <a:extLst>
              <a:ext uri="{FF2B5EF4-FFF2-40B4-BE49-F238E27FC236}">
                <a16:creationId xmlns:a16="http://schemas.microsoft.com/office/drawing/2014/main" id="{6AF81B5B-F945-41C4-BE4C-C8B8F9F00E3D}"/>
              </a:ext>
            </a:extLst>
          </p:cNvPr>
          <p:cNvCxnSpPr/>
          <p:nvPr userDrawn="1"/>
        </p:nvCxnSpPr>
        <p:spPr>
          <a:xfrm>
            <a:off x="645997" y="2645542"/>
            <a:ext cx="5242560" cy="1"/>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4F469FE0-DB32-4E67-BA2E-1751F876BA2A}"/>
              </a:ext>
            </a:extLst>
          </p:cNvPr>
          <p:cNvCxnSpPr/>
          <p:nvPr userDrawn="1"/>
        </p:nvCxnSpPr>
        <p:spPr>
          <a:xfrm>
            <a:off x="6199089" y="2648878"/>
            <a:ext cx="5242560" cy="1"/>
          </a:xfrm>
          <a:prstGeom prst="line">
            <a:avLst/>
          </a:prstGeom>
          <a:ln/>
        </p:spPr>
        <p:style>
          <a:lnRef idx="1">
            <a:schemeClr val="accent5"/>
          </a:lnRef>
          <a:fillRef idx="0">
            <a:schemeClr val="accent5"/>
          </a:fillRef>
          <a:effectRef idx="0">
            <a:schemeClr val="accent5"/>
          </a:effectRef>
          <a:fontRef idx="minor">
            <a:schemeClr val="tx1"/>
          </a:fontRef>
        </p:style>
      </p:cxnSp>
      <p:sp>
        <p:nvSpPr>
          <p:cNvPr id="12" name="Content Placeholder 2">
            <a:extLst>
              <a:ext uri="{FF2B5EF4-FFF2-40B4-BE49-F238E27FC236}">
                <a16:creationId xmlns:a16="http://schemas.microsoft.com/office/drawing/2014/main" id="{C9A5A1AB-B47A-430A-9B73-31115347D659}"/>
              </a:ext>
            </a:extLst>
          </p:cNvPr>
          <p:cNvSpPr>
            <a:spLocks noGrp="1"/>
          </p:cNvSpPr>
          <p:nvPr>
            <p:ph sz="quarter" idx="16"/>
          </p:nvPr>
        </p:nvSpPr>
        <p:spPr>
          <a:xfrm>
            <a:off x="670381" y="4727416"/>
            <a:ext cx="5218176" cy="1580376"/>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9F62E7DB-15AA-4A9A-A59E-4A346A57D194}"/>
              </a:ext>
            </a:extLst>
          </p:cNvPr>
          <p:cNvSpPr>
            <a:spLocks noGrp="1"/>
          </p:cNvSpPr>
          <p:nvPr>
            <p:ph type="body" sz="quarter" idx="17"/>
          </p:nvPr>
        </p:nvSpPr>
        <p:spPr>
          <a:xfrm>
            <a:off x="661283" y="4337589"/>
            <a:ext cx="5242560" cy="377286"/>
          </a:xfrm>
          <a:solidFill>
            <a:schemeClr val="bg1"/>
          </a:solidFill>
        </p:spPr>
        <p:txBody>
          <a:bodyPr/>
          <a:lstStyle>
            <a:lvl1pPr marL="0" indent="0">
              <a:buNone/>
              <a:defRPr sz="1920" b="1">
                <a:solidFill>
                  <a:schemeClr val="tx1"/>
                </a:solidFill>
              </a:defRPr>
            </a:lvl1pPr>
          </a:lstStyle>
          <a:p>
            <a:pPr lvl="0"/>
            <a:r>
              <a:rPr lang="en-US"/>
              <a:t>Edit Master text styles</a:t>
            </a:r>
          </a:p>
        </p:txBody>
      </p:sp>
      <p:cxnSp>
        <p:nvCxnSpPr>
          <p:cNvPr id="14" name="Straight Connector 13">
            <a:extLst>
              <a:ext uri="{FF2B5EF4-FFF2-40B4-BE49-F238E27FC236}">
                <a16:creationId xmlns:a16="http://schemas.microsoft.com/office/drawing/2014/main" id="{19253C2D-D402-41AE-8CDF-9F1DFC6561F2}"/>
              </a:ext>
            </a:extLst>
          </p:cNvPr>
          <p:cNvCxnSpPr/>
          <p:nvPr userDrawn="1"/>
        </p:nvCxnSpPr>
        <p:spPr>
          <a:xfrm>
            <a:off x="670381" y="4727416"/>
            <a:ext cx="5242560" cy="1"/>
          </a:xfrm>
          <a:prstGeom prst="line">
            <a:avLst/>
          </a:prstGeom>
          <a:ln/>
        </p:spPr>
        <p:style>
          <a:lnRef idx="1">
            <a:schemeClr val="accent5"/>
          </a:lnRef>
          <a:fillRef idx="0">
            <a:schemeClr val="accent5"/>
          </a:fillRef>
          <a:effectRef idx="0">
            <a:schemeClr val="accent5"/>
          </a:effectRef>
          <a:fontRef idx="minor">
            <a:schemeClr val="tx1"/>
          </a:fontRef>
        </p:style>
      </p:cxnSp>
      <p:sp>
        <p:nvSpPr>
          <p:cNvPr id="16" name="Content Placeholder 2">
            <a:extLst>
              <a:ext uri="{FF2B5EF4-FFF2-40B4-BE49-F238E27FC236}">
                <a16:creationId xmlns:a16="http://schemas.microsoft.com/office/drawing/2014/main" id="{89996BA6-D759-4482-985B-5C61AC67BA1C}"/>
              </a:ext>
            </a:extLst>
          </p:cNvPr>
          <p:cNvSpPr>
            <a:spLocks noGrp="1"/>
          </p:cNvSpPr>
          <p:nvPr>
            <p:ph sz="quarter" idx="18"/>
          </p:nvPr>
        </p:nvSpPr>
        <p:spPr>
          <a:xfrm>
            <a:off x="6203945" y="4727417"/>
            <a:ext cx="5218176" cy="1580375"/>
          </a:xfrm>
          <a:ln>
            <a:noFill/>
          </a:ln>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18876E8B-500A-4788-9946-FD9A00A3513F}"/>
              </a:ext>
            </a:extLst>
          </p:cNvPr>
          <p:cNvSpPr>
            <a:spLocks noGrp="1"/>
          </p:cNvSpPr>
          <p:nvPr>
            <p:ph type="body" sz="quarter" idx="19"/>
          </p:nvPr>
        </p:nvSpPr>
        <p:spPr>
          <a:xfrm>
            <a:off x="6194847" y="4337590"/>
            <a:ext cx="5242560" cy="377286"/>
          </a:xfrm>
          <a:solidFill>
            <a:schemeClr val="bg1"/>
          </a:solidFill>
        </p:spPr>
        <p:txBody>
          <a:bodyPr/>
          <a:lstStyle>
            <a:lvl1pPr marL="0" indent="0">
              <a:buNone/>
              <a:defRPr sz="1920" b="1">
                <a:solidFill>
                  <a:schemeClr val="tx1"/>
                </a:solidFill>
              </a:defRPr>
            </a:lvl1pPr>
          </a:lstStyle>
          <a:p>
            <a:pPr lvl="0"/>
            <a:r>
              <a:rPr lang="en-US"/>
              <a:t>Edit Master text styles</a:t>
            </a:r>
          </a:p>
        </p:txBody>
      </p:sp>
      <p:cxnSp>
        <p:nvCxnSpPr>
          <p:cNvPr id="19" name="Straight Connector 18">
            <a:extLst>
              <a:ext uri="{FF2B5EF4-FFF2-40B4-BE49-F238E27FC236}">
                <a16:creationId xmlns:a16="http://schemas.microsoft.com/office/drawing/2014/main" id="{916F4B90-3A31-4394-95D2-24A25B8582CE}"/>
              </a:ext>
            </a:extLst>
          </p:cNvPr>
          <p:cNvCxnSpPr/>
          <p:nvPr userDrawn="1"/>
        </p:nvCxnSpPr>
        <p:spPr>
          <a:xfrm>
            <a:off x="6194847" y="4727418"/>
            <a:ext cx="5242560" cy="1"/>
          </a:xfrm>
          <a:prstGeom prst="line">
            <a:avLst/>
          </a:prstGeom>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33070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3F40AD-14FB-48CA-9797-A66E6D4FBE94}"/>
              </a:ext>
            </a:extLst>
          </p:cNvPr>
          <p:cNvSpPr/>
          <p:nvPr userDrawn="1"/>
        </p:nvSpPr>
        <p:spPr>
          <a:xfrm>
            <a:off x="18470" y="0"/>
            <a:ext cx="12173529" cy="52536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p:cNvSpPr/>
          <p:nvPr userDrawn="1"/>
        </p:nvSpPr>
        <p:spPr>
          <a:xfrm flipV="1">
            <a:off x="-2" y="4986528"/>
            <a:ext cx="12192001" cy="1871472"/>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icture 5" descr="DEV_logo201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6061" y="2097910"/>
            <a:ext cx="2379872" cy="806285"/>
          </a:xfrm>
          <a:prstGeom prst="rect">
            <a:avLst/>
          </a:prstGeom>
        </p:spPr>
      </p:pic>
      <p:sp>
        <p:nvSpPr>
          <p:cNvPr id="2" name="TextBox 1"/>
          <p:cNvSpPr txBox="1"/>
          <p:nvPr userDrawn="1"/>
        </p:nvSpPr>
        <p:spPr>
          <a:xfrm>
            <a:off x="18470" y="6388609"/>
            <a:ext cx="12192001" cy="286232"/>
          </a:xfrm>
          <a:prstGeom prst="rect">
            <a:avLst/>
          </a:prstGeom>
          <a:noFill/>
        </p:spPr>
        <p:txBody>
          <a:bodyPr wrap="square" rtlCol="0">
            <a:spAutoFit/>
          </a:bodyP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de-DE" sz="1260" b="0" i="0" u="none" strike="noStrike" kern="1200" cap="none" spc="0" normalizeH="0" baseline="0" noProof="0">
                <a:ln>
                  <a:noFill/>
                </a:ln>
                <a:solidFill>
                  <a:srgbClr val="FFFFFF"/>
                </a:solidFill>
                <a:effectLst/>
                <a:uLnTx/>
                <a:uFillTx/>
                <a:latin typeface="Arial" panose="020B0604020202020204"/>
                <a:ea typeface="+mn-ea"/>
                <a:cs typeface="+mn-cs"/>
              </a:rPr>
              <a:t>11480 Commerce Park Drive, Suite 400   |   Reston, Virginia 20191   |    Phone: 703.860.8135   |   Fax: 703.860.8138   |   </a:t>
            </a:r>
            <a:r>
              <a:rPr kumimoji="0" lang="de-DE" sz="1260" b="0" i="0" u="none" strike="noStrike" kern="1200" cap="none" spc="0" normalizeH="0" baseline="0" noProof="0" err="1">
                <a:ln>
                  <a:noFill/>
                </a:ln>
                <a:solidFill>
                  <a:srgbClr val="FFFFFF"/>
                </a:solidFill>
                <a:effectLst/>
                <a:uLnTx/>
                <a:uFillTx/>
                <a:latin typeface="Arial" panose="020B0604020202020204"/>
                <a:ea typeface="+mn-ea"/>
                <a:cs typeface="+mn-cs"/>
              </a:rPr>
              <a:t>devtechnology.com</a:t>
            </a:r>
            <a:endParaRPr kumimoji="0" lang="en-US" sz="126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descr="DEV_social_Icon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98344" y="5595985"/>
            <a:ext cx="1395307" cy="299887"/>
          </a:xfrm>
          <a:prstGeom prst="rect">
            <a:avLst/>
          </a:prstGeom>
        </p:spPr>
      </p:pic>
      <p:pic>
        <p:nvPicPr>
          <p:cNvPr id="12" name="Picture 11" descr="DEV_slogan2017_red.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55963" y="3542374"/>
            <a:ext cx="4280069" cy="158796"/>
          </a:xfrm>
          <a:prstGeom prst="rect">
            <a:avLst/>
          </a:prstGeom>
        </p:spPr>
      </p:pic>
    </p:spTree>
    <p:extLst>
      <p:ext uri="{BB962C8B-B14F-4D97-AF65-F5344CB8AC3E}">
        <p14:creationId xmlns:p14="http://schemas.microsoft.com/office/powerpoint/2010/main" val="88063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Yellow-Standard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
        <p:nvSpPr>
          <p:cNvPr id="9" name="Rectangle 8"/>
          <p:cNvSpPr/>
          <p:nvPr userDrawn="1"/>
        </p:nvSpPr>
        <p:spPr>
          <a:xfrm>
            <a:off x="0" y="6814111"/>
            <a:ext cx="12192000" cy="5486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3" name="Straight Connector 12"/>
          <p:cNvCxnSpPr/>
          <p:nvPr userDrawn="1"/>
        </p:nvCxnSpPr>
        <p:spPr>
          <a:xfrm>
            <a:off x="609600" y="1662546"/>
            <a:ext cx="0" cy="799300"/>
          </a:xfrm>
          <a:prstGeom prst="line">
            <a:avLst/>
          </a:prstGeom>
        </p:spPr>
        <p:style>
          <a:lnRef idx="2">
            <a:schemeClr val="accent1"/>
          </a:lnRef>
          <a:fillRef idx="0">
            <a:schemeClr val="accent1"/>
          </a:fillRef>
          <a:effectRef idx="1">
            <a:schemeClr val="accent1"/>
          </a:effectRef>
          <a:fontRef idx="minor">
            <a:schemeClr val="tx1"/>
          </a:fontRef>
        </p:style>
      </p:cxnSp>
      <p:sp>
        <p:nvSpPr>
          <p:cNvPr id="8" name="Title 5">
            <a:extLst>
              <a:ext uri="{FF2B5EF4-FFF2-40B4-BE49-F238E27FC236}">
                <a16:creationId xmlns:a16="http://schemas.microsoft.com/office/drawing/2014/main" id="{4AC5BA1F-4EF3-4978-9577-AF4DDB541AC7}"/>
              </a:ext>
            </a:extLst>
          </p:cNvPr>
          <p:cNvSpPr>
            <a:spLocks noGrp="1"/>
          </p:cNvSpPr>
          <p:nvPr>
            <p:ph type="title"/>
          </p:nvPr>
        </p:nvSpPr>
        <p:spPr>
          <a:xfrm>
            <a:off x="964522" y="1572416"/>
            <a:ext cx="3353457" cy="164627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347170E6-79FA-4801-A2EA-41738CF7A723}"/>
              </a:ext>
            </a:extLst>
          </p:cNvPr>
          <p:cNvSpPr>
            <a:spLocks noGrp="1"/>
          </p:cNvSpPr>
          <p:nvPr>
            <p:ph sz="quarter" idx="13"/>
          </p:nvPr>
        </p:nvSpPr>
        <p:spPr>
          <a:xfrm>
            <a:off x="4399280" y="1572417"/>
            <a:ext cx="6573520" cy="4647410"/>
          </a:xfrm>
        </p:spPr>
        <p:txBody>
          <a:bodyPr/>
          <a:lstStyle>
            <a:lvl1pPr marL="278130" indent="-278130">
              <a:defRPr/>
            </a:lvl1pPr>
            <a:lvl2pPr marL="687706" indent="-278130">
              <a:defRPr/>
            </a:lvl2pPr>
            <a:lvl3pPr marL="1236346" indent="-278130">
              <a:defRPr/>
            </a:lvl3pPr>
            <a:lvl4pPr marL="1784986" indent="-278130">
              <a:defRPr/>
            </a:lvl4pPr>
            <a:lvl5pPr marL="2333626" indent="-27813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368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Standard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
        <p:nvSpPr>
          <p:cNvPr id="9" name="Rectangle 8"/>
          <p:cNvSpPr/>
          <p:nvPr userDrawn="1"/>
        </p:nvSpPr>
        <p:spPr>
          <a:xfrm>
            <a:off x="0" y="6807841"/>
            <a:ext cx="12192000" cy="5486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3" name="Straight Connector 12"/>
          <p:cNvCxnSpPr/>
          <p:nvPr userDrawn="1"/>
        </p:nvCxnSpPr>
        <p:spPr>
          <a:xfrm>
            <a:off x="609600" y="1662546"/>
            <a:ext cx="0" cy="799300"/>
          </a:xfrm>
          <a:prstGeom prst="line">
            <a:avLst/>
          </a:prstGeom>
        </p:spPr>
        <p:style>
          <a:lnRef idx="2">
            <a:schemeClr val="accent3"/>
          </a:lnRef>
          <a:fillRef idx="0">
            <a:schemeClr val="accent3"/>
          </a:fillRef>
          <a:effectRef idx="1">
            <a:schemeClr val="accent3"/>
          </a:effectRef>
          <a:fontRef idx="minor">
            <a:schemeClr val="tx1"/>
          </a:fontRef>
        </p:style>
      </p:cxnSp>
      <p:sp>
        <p:nvSpPr>
          <p:cNvPr id="8" name="Title 5">
            <a:extLst>
              <a:ext uri="{FF2B5EF4-FFF2-40B4-BE49-F238E27FC236}">
                <a16:creationId xmlns:a16="http://schemas.microsoft.com/office/drawing/2014/main" id="{E86CD5B2-0519-40FB-BE4B-3D0F62E84668}"/>
              </a:ext>
            </a:extLst>
          </p:cNvPr>
          <p:cNvSpPr>
            <a:spLocks noGrp="1"/>
          </p:cNvSpPr>
          <p:nvPr>
            <p:ph type="title"/>
          </p:nvPr>
        </p:nvSpPr>
        <p:spPr>
          <a:xfrm>
            <a:off x="964521" y="1572416"/>
            <a:ext cx="3353467" cy="1518256"/>
          </a:xfrm>
          <a:prstGeom prst="rect">
            <a:avLst/>
          </a:prstGeom>
        </p:spPr>
        <p:txBody>
          <a:bodyPr/>
          <a:lstStyle/>
          <a:p>
            <a:r>
              <a:rPr lang="en-US"/>
              <a:t>Click to edit Master title style</a:t>
            </a:r>
          </a:p>
        </p:txBody>
      </p:sp>
      <p:sp>
        <p:nvSpPr>
          <p:cNvPr id="11" name="Content Placeholder 3">
            <a:extLst>
              <a:ext uri="{FF2B5EF4-FFF2-40B4-BE49-F238E27FC236}">
                <a16:creationId xmlns:a16="http://schemas.microsoft.com/office/drawing/2014/main" id="{4A729512-9B9A-485B-ACEF-98AED757108A}"/>
              </a:ext>
            </a:extLst>
          </p:cNvPr>
          <p:cNvSpPr>
            <a:spLocks noGrp="1"/>
          </p:cNvSpPr>
          <p:nvPr>
            <p:ph sz="quarter" idx="13"/>
          </p:nvPr>
        </p:nvSpPr>
        <p:spPr>
          <a:xfrm>
            <a:off x="4409440" y="1572417"/>
            <a:ext cx="6577875" cy="4647410"/>
          </a:xfrm>
        </p:spPr>
        <p:txBody>
          <a:bodyPr/>
          <a:lstStyle>
            <a:lvl1pPr marL="278130" indent="-278130">
              <a:defRPr/>
            </a:lvl1pPr>
            <a:lvl2pPr marL="687706" indent="-278130">
              <a:defRPr/>
            </a:lvl2pPr>
            <a:lvl3pPr marL="1236346" indent="-278130">
              <a:defRPr/>
            </a:lvl3pPr>
            <a:lvl4pPr marL="1784986" indent="-278130">
              <a:defRPr/>
            </a:lvl4pPr>
            <a:lvl5pPr marL="2333626" indent="-27813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309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Gray-Standard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
        <p:nvSpPr>
          <p:cNvPr id="9" name="Rectangle 8"/>
          <p:cNvSpPr/>
          <p:nvPr userDrawn="1"/>
        </p:nvSpPr>
        <p:spPr>
          <a:xfrm>
            <a:off x="0" y="6807841"/>
            <a:ext cx="12192000" cy="5486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4864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3" name="Straight Connector 12"/>
          <p:cNvCxnSpPr/>
          <p:nvPr userDrawn="1"/>
        </p:nvCxnSpPr>
        <p:spPr>
          <a:xfrm>
            <a:off x="609600" y="1662546"/>
            <a:ext cx="0" cy="799300"/>
          </a:xfrm>
          <a:prstGeom prst="line">
            <a:avLst/>
          </a:prstGeom>
          <a:ln>
            <a:solidFill>
              <a:schemeClr val="accent4">
                <a:lumMod val="60000"/>
                <a:lumOff val="40000"/>
              </a:schemeClr>
            </a:solidFill>
          </a:ln>
        </p:spPr>
        <p:style>
          <a:lnRef idx="2">
            <a:schemeClr val="accent3"/>
          </a:lnRef>
          <a:fillRef idx="0">
            <a:schemeClr val="accent3"/>
          </a:fillRef>
          <a:effectRef idx="1">
            <a:schemeClr val="accent3"/>
          </a:effectRef>
          <a:fontRef idx="minor">
            <a:schemeClr val="tx1"/>
          </a:fontRef>
        </p:style>
      </p:cxnSp>
      <p:sp>
        <p:nvSpPr>
          <p:cNvPr id="8" name="Title 5">
            <a:extLst>
              <a:ext uri="{FF2B5EF4-FFF2-40B4-BE49-F238E27FC236}">
                <a16:creationId xmlns:a16="http://schemas.microsoft.com/office/drawing/2014/main" id="{E86CD5B2-0519-40FB-BE4B-3D0F62E84668}"/>
              </a:ext>
            </a:extLst>
          </p:cNvPr>
          <p:cNvSpPr>
            <a:spLocks noGrp="1"/>
          </p:cNvSpPr>
          <p:nvPr>
            <p:ph type="title"/>
          </p:nvPr>
        </p:nvSpPr>
        <p:spPr>
          <a:xfrm>
            <a:off x="964521" y="1572416"/>
            <a:ext cx="3353467" cy="1518256"/>
          </a:xfrm>
          <a:prstGeom prst="rect">
            <a:avLst/>
          </a:prstGeom>
        </p:spPr>
        <p:txBody>
          <a:bodyPr/>
          <a:lstStyle/>
          <a:p>
            <a:r>
              <a:rPr lang="en-US"/>
              <a:t>Click to edit Master title style</a:t>
            </a:r>
          </a:p>
        </p:txBody>
      </p:sp>
      <p:sp>
        <p:nvSpPr>
          <p:cNvPr id="11" name="Content Placeholder 3">
            <a:extLst>
              <a:ext uri="{FF2B5EF4-FFF2-40B4-BE49-F238E27FC236}">
                <a16:creationId xmlns:a16="http://schemas.microsoft.com/office/drawing/2014/main" id="{4A729512-9B9A-485B-ACEF-98AED757108A}"/>
              </a:ext>
            </a:extLst>
          </p:cNvPr>
          <p:cNvSpPr>
            <a:spLocks noGrp="1"/>
          </p:cNvSpPr>
          <p:nvPr>
            <p:ph sz="quarter" idx="13"/>
          </p:nvPr>
        </p:nvSpPr>
        <p:spPr>
          <a:xfrm>
            <a:off x="4409440" y="1572417"/>
            <a:ext cx="6577875" cy="4647410"/>
          </a:xfrm>
        </p:spPr>
        <p:txBody>
          <a:bodyPr/>
          <a:lstStyle>
            <a:lvl1pPr marL="278130" indent="-278130">
              <a:defRPr/>
            </a:lvl1pPr>
            <a:lvl2pPr marL="687706" indent="-278130">
              <a:defRPr/>
            </a:lvl2pPr>
            <a:lvl3pPr marL="1236346" indent="-278130">
              <a:defRPr/>
            </a:lvl3pPr>
            <a:lvl4pPr marL="1784986" indent="-278130">
              <a:defRPr/>
            </a:lvl4pPr>
            <a:lvl5pPr marL="2333626" indent="-27813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088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ful side bar">
    <p:spTree>
      <p:nvGrpSpPr>
        <p:cNvPr id="1" name=""/>
        <p:cNvGrpSpPr/>
        <p:nvPr/>
      </p:nvGrpSpPr>
      <p:grpSpPr>
        <a:xfrm>
          <a:off x="0" y="0"/>
          <a:ext cx="0" cy="0"/>
          <a:chOff x="0" y="0"/>
          <a:chExt cx="0" cy="0"/>
        </a:xfrm>
      </p:grpSpPr>
      <p:cxnSp>
        <p:nvCxnSpPr>
          <p:cNvPr id="20" name="Straight Connector 19"/>
          <p:cNvCxnSpPr/>
          <p:nvPr userDrawn="1"/>
        </p:nvCxnSpPr>
        <p:spPr>
          <a:xfrm>
            <a:off x="609600" y="1662546"/>
            <a:ext cx="0" cy="799300"/>
          </a:xfrm>
          <a:prstGeom prst="line">
            <a:avLst/>
          </a:prstGeom>
        </p:spPr>
        <p:style>
          <a:lnRef idx="2">
            <a:schemeClr val="accent3"/>
          </a:lnRef>
          <a:fillRef idx="0">
            <a:schemeClr val="accent3"/>
          </a:fillRef>
          <a:effectRef idx="1">
            <a:schemeClr val="accent3"/>
          </a:effectRef>
          <a:fontRef idx="minor">
            <a:schemeClr val="tx1"/>
          </a:fontRef>
        </p:style>
      </p:cxnSp>
      <p:pic>
        <p:nvPicPr>
          <p:cNvPr id="22" name="Picture 21" descr="DEV_multicolor_side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13722" y="-36576"/>
            <a:ext cx="91825" cy="6961632"/>
          </a:xfrm>
          <a:prstGeom prst="rect">
            <a:avLst/>
          </a:prstGeom>
        </p:spPr>
      </p:pic>
      <p:sp>
        <p:nvSpPr>
          <p:cNvPr id="3" name="Content Placeholder 2">
            <a:extLst>
              <a:ext uri="{FF2B5EF4-FFF2-40B4-BE49-F238E27FC236}">
                <a16:creationId xmlns:a16="http://schemas.microsoft.com/office/drawing/2014/main" id="{3F2F39DE-DA65-434D-9D64-9FDD945B714D}"/>
              </a:ext>
            </a:extLst>
          </p:cNvPr>
          <p:cNvSpPr>
            <a:spLocks noGrp="1"/>
          </p:cNvSpPr>
          <p:nvPr>
            <p:ph sz="quarter" idx="10"/>
          </p:nvPr>
        </p:nvSpPr>
        <p:spPr>
          <a:xfrm>
            <a:off x="609601" y="2967090"/>
            <a:ext cx="5765825" cy="2907792"/>
          </a:xfrm>
        </p:spPr>
        <p:txBody>
          <a:bodyPr/>
          <a:lstStyle>
            <a:lvl1pPr marL="278130" indent="-278130">
              <a:defRPr/>
            </a:lvl1pPr>
            <a:lvl2pPr marL="687706" indent="-27813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E2BF988D-368C-4AC7-A751-63BD087852CE}"/>
              </a:ext>
            </a:extLst>
          </p:cNvPr>
          <p:cNvSpPr>
            <a:spLocks noGrp="1"/>
          </p:cNvSpPr>
          <p:nvPr>
            <p:ph sz="quarter" idx="12"/>
          </p:nvPr>
        </p:nvSpPr>
        <p:spPr>
          <a:xfrm>
            <a:off x="7342293" y="1662543"/>
            <a:ext cx="3389376" cy="4356202"/>
          </a:xfrm>
        </p:spPr>
        <p:txBody>
          <a:bodyPr>
            <a:normAutofit/>
          </a:bodyPr>
          <a:lstStyle>
            <a:lvl1pPr marL="0" indent="0">
              <a:buNone/>
              <a:defRPr sz="144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6" name="Title 5">
            <a:extLst>
              <a:ext uri="{FF2B5EF4-FFF2-40B4-BE49-F238E27FC236}">
                <a16:creationId xmlns:a16="http://schemas.microsoft.com/office/drawing/2014/main" id="{3A3D39E3-1038-406F-AD0F-D77B0CF3A37A}"/>
              </a:ext>
            </a:extLst>
          </p:cNvPr>
          <p:cNvSpPr>
            <a:spLocks noGrp="1"/>
          </p:cNvSpPr>
          <p:nvPr>
            <p:ph type="title"/>
          </p:nvPr>
        </p:nvSpPr>
        <p:spPr>
          <a:xfrm>
            <a:off x="964521" y="1572417"/>
            <a:ext cx="3438144" cy="976579"/>
          </a:xfrm>
          <a:prstGeom prst="rect">
            <a:avLst/>
          </a:prstGeo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2A969920-811D-400D-842D-273EF8DD641D}"/>
              </a:ext>
            </a:extLst>
          </p:cNvPr>
          <p:cNvSpPr>
            <a:spLocks noGrp="1"/>
          </p:cNvSpPr>
          <p:nvPr>
            <p:ph type="sldNum" sz="quarter" idx="13"/>
          </p:nvPr>
        </p:nvSpPr>
        <p:spPr/>
        <p:txBody>
          <a:bodyPr/>
          <a:lstStyle>
            <a:lvl1pPr>
              <a:defRPr/>
            </a:lvl1pPr>
          </a:lstStyle>
          <a:p>
            <a:pPr defTabSz="548640"/>
            <a:fld id="{60191956-CC15-4B6E-8F7F-47A59D25EDF4}" type="slidenum">
              <a:rPr lang="en-US" smtClean="0">
                <a:solidFill>
                  <a:srgbClr val="E3E3E3"/>
                </a:solidFill>
              </a:rPr>
              <a:pPr defTabSz="548640"/>
              <a:t>‹#›</a:t>
            </a:fld>
            <a:endParaRPr lang="en-US">
              <a:solidFill>
                <a:srgbClr val="E3E3E3"/>
              </a:solidFill>
            </a:endParaRPr>
          </a:p>
        </p:txBody>
      </p:sp>
    </p:spTree>
    <p:extLst>
      <p:ext uri="{BB962C8B-B14F-4D97-AF65-F5344CB8AC3E}">
        <p14:creationId xmlns:p14="http://schemas.microsoft.com/office/powerpoint/2010/main" val="146910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ful sidebar-picture">
    <p:spTree>
      <p:nvGrpSpPr>
        <p:cNvPr id="1" name=""/>
        <p:cNvGrpSpPr/>
        <p:nvPr/>
      </p:nvGrpSpPr>
      <p:grpSpPr>
        <a:xfrm>
          <a:off x="0" y="0"/>
          <a:ext cx="0" cy="0"/>
          <a:chOff x="0" y="0"/>
          <a:chExt cx="0" cy="0"/>
        </a:xfrm>
      </p:grpSpPr>
      <p:cxnSp>
        <p:nvCxnSpPr>
          <p:cNvPr id="20" name="Straight Connector 19"/>
          <p:cNvCxnSpPr/>
          <p:nvPr userDrawn="1"/>
        </p:nvCxnSpPr>
        <p:spPr>
          <a:xfrm>
            <a:off x="609600" y="1662546"/>
            <a:ext cx="0" cy="799300"/>
          </a:xfrm>
          <a:prstGeom prst="line">
            <a:avLst/>
          </a:prstGeom>
        </p:spPr>
        <p:style>
          <a:lnRef idx="2">
            <a:schemeClr val="accent3"/>
          </a:lnRef>
          <a:fillRef idx="0">
            <a:schemeClr val="accent3"/>
          </a:fillRef>
          <a:effectRef idx="1">
            <a:schemeClr val="accent3"/>
          </a:effectRef>
          <a:fontRef idx="minor">
            <a:schemeClr val="tx1"/>
          </a:fontRef>
        </p:style>
      </p:cxnSp>
      <p:pic>
        <p:nvPicPr>
          <p:cNvPr id="22" name="Picture 21" descr="DEV_multicolor_side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13722" y="-36576"/>
            <a:ext cx="91825" cy="6961632"/>
          </a:xfrm>
          <a:prstGeom prst="rect">
            <a:avLst/>
          </a:prstGeom>
        </p:spPr>
      </p:pic>
      <p:sp>
        <p:nvSpPr>
          <p:cNvPr id="3" name="Content Placeholder 2">
            <a:extLst>
              <a:ext uri="{FF2B5EF4-FFF2-40B4-BE49-F238E27FC236}">
                <a16:creationId xmlns:a16="http://schemas.microsoft.com/office/drawing/2014/main" id="{3F2F39DE-DA65-434D-9D64-9FDD945B714D}"/>
              </a:ext>
            </a:extLst>
          </p:cNvPr>
          <p:cNvSpPr>
            <a:spLocks noGrp="1"/>
          </p:cNvSpPr>
          <p:nvPr>
            <p:ph sz="quarter" idx="10"/>
          </p:nvPr>
        </p:nvSpPr>
        <p:spPr>
          <a:xfrm>
            <a:off x="609601" y="2967090"/>
            <a:ext cx="5765825" cy="2907792"/>
          </a:xfrm>
        </p:spPr>
        <p:txBody>
          <a:bodyPr/>
          <a:lstStyle>
            <a:lvl1pPr marL="278130" indent="-278130">
              <a:defRPr/>
            </a:lvl1pPr>
            <a:lvl2pPr marL="687706" indent="-27813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F3112010-4D9F-4304-86C7-822931D7D80C}"/>
              </a:ext>
            </a:extLst>
          </p:cNvPr>
          <p:cNvSpPr>
            <a:spLocks noGrp="1"/>
          </p:cNvSpPr>
          <p:nvPr>
            <p:ph type="pic" sz="quarter" idx="13"/>
          </p:nvPr>
        </p:nvSpPr>
        <p:spPr>
          <a:xfrm>
            <a:off x="7333933" y="1662547"/>
            <a:ext cx="3437467" cy="4354830"/>
          </a:xfrm>
        </p:spPr>
        <p:txBody>
          <a:bodyPr/>
          <a:lstStyle/>
          <a:p>
            <a:endParaRPr lang="en-US"/>
          </a:p>
        </p:txBody>
      </p:sp>
      <p:sp>
        <p:nvSpPr>
          <p:cNvPr id="9" name="Title 5">
            <a:extLst>
              <a:ext uri="{FF2B5EF4-FFF2-40B4-BE49-F238E27FC236}">
                <a16:creationId xmlns:a16="http://schemas.microsoft.com/office/drawing/2014/main" id="{CB0680F5-5B37-4735-B92F-D26AF7FA52BE}"/>
              </a:ext>
            </a:extLst>
          </p:cNvPr>
          <p:cNvSpPr>
            <a:spLocks noGrp="1"/>
          </p:cNvSpPr>
          <p:nvPr>
            <p:ph type="title"/>
          </p:nvPr>
        </p:nvSpPr>
        <p:spPr>
          <a:xfrm>
            <a:off x="964521" y="1572417"/>
            <a:ext cx="3438144" cy="976579"/>
          </a:xfrm>
          <a:prstGeom prst="rect">
            <a:avLst/>
          </a:prstGeo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DDFC1AF-9E28-437F-8B0C-47EAB921DD57}"/>
              </a:ext>
            </a:extLst>
          </p:cNvPr>
          <p:cNvSpPr>
            <a:spLocks noGrp="1"/>
          </p:cNvSpPr>
          <p:nvPr>
            <p:ph type="sldNum" sz="quarter" idx="14"/>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Tree>
    <p:extLst>
      <p:ext uri="{BB962C8B-B14F-4D97-AF65-F5344CB8AC3E}">
        <p14:creationId xmlns:p14="http://schemas.microsoft.com/office/powerpoint/2010/main" val="416727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ful side bar-Text">
    <p:spTree>
      <p:nvGrpSpPr>
        <p:cNvPr id="1" name=""/>
        <p:cNvGrpSpPr/>
        <p:nvPr/>
      </p:nvGrpSpPr>
      <p:grpSpPr>
        <a:xfrm>
          <a:off x="0" y="0"/>
          <a:ext cx="0" cy="0"/>
          <a:chOff x="0" y="0"/>
          <a:chExt cx="0" cy="0"/>
        </a:xfrm>
      </p:grpSpPr>
      <p:cxnSp>
        <p:nvCxnSpPr>
          <p:cNvPr id="20" name="Straight Connector 19"/>
          <p:cNvCxnSpPr/>
          <p:nvPr userDrawn="1"/>
        </p:nvCxnSpPr>
        <p:spPr>
          <a:xfrm>
            <a:off x="609600" y="1662546"/>
            <a:ext cx="0" cy="799300"/>
          </a:xfrm>
          <a:prstGeom prst="line">
            <a:avLst/>
          </a:prstGeom>
        </p:spPr>
        <p:style>
          <a:lnRef idx="2">
            <a:schemeClr val="accent3"/>
          </a:lnRef>
          <a:fillRef idx="0">
            <a:schemeClr val="accent3"/>
          </a:fillRef>
          <a:effectRef idx="1">
            <a:schemeClr val="accent3"/>
          </a:effectRef>
          <a:fontRef idx="minor">
            <a:schemeClr val="tx1"/>
          </a:fontRef>
        </p:style>
      </p:cxnSp>
      <p:pic>
        <p:nvPicPr>
          <p:cNvPr id="22" name="Picture 21" descr="DEV_multicolor_side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13722" y="-36576"/>
            <a:ext cx="91825" cy="6961632"/>
          </a:xfrm>
          <a:prstGeom prst="rect">
            <a:avLst/>
          </a:prstGeom>
        </p:spPr>
      </p:pic>
      <p:sp>
        <p:nvSpPr>
          <p:cNvPr id="3" name="Content Placeholder 2">
            <a:extLst>
              <a:ext uri="{FF2B5EF4-FFF2-40B4-BE49-F238E27FC236}">
                <a16:creationId xmlns:a16="http://schemas.microsoft.com/office/drawing/2014/main" id="{3F2F39DE-DA65-434D-9D64-9FDD945B714D}"/>
              </a:ext>
            </a:extLst>
          </p:cNvPr>
          <p:cNvSpPr>
            <a:spLocks noGrp="1"/>
          </p:cNvSpPr>
          <p:nvPr>
            <p:ph sz="quarter" idx="10"/>
          </p:nvPr>
        </p:nvSpPr>
        <p:spPr>
          <a:xfrm>
            <a:off x="609602" y="2967089"/>
            <a:ext cx="7970981" cy="3231724"/>
          </a:xfrm>
        </p:spPr>
        <p:txBody>
          <a:bodyPr/>
          <a:lstStyle>
            <a:lvl1pPr marL="278130" indent="-278130">
              <a:lnSpc>
                <a:spcPct val="110000"/>
              </a:lnSpc>
              <a:defRPr/>
            </a:lvl1pPr>
            <a:lvl2pPr marL="687706" indent="-278130">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5">
            <a:extLst>
              <a:ext uri="{FF2B5EF4-FFF2-40B4-BE49-F238E27FC236}">
                <a16:creationId xmlns:a16="http://schemas.microsoft.com/office/drawing/2014/main" id="{A946298D-21F7-43F7-95C1-4F454942DEC6}"/>
              </a:ext>
            </a:extLst>
          </p:cNvPr>
          <p:cNvSpPr>
            <a:spLocks noGrp="1"/>
          </p:cNvSpPr>
          <p:nvPr>
            <p:ph type="title"/>
          </p:nvPr>
        </p:nvSpPr>
        <p:spPr>
          <a:xfrm>
            <a:off x="964521" y="1572417"/>
            <a:ext cx="3438144" cy="976579"/>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8FA6B53D-F0F7-4514-A399-9393CE998BC3}"/>
              </a:ext>
            </a:extLst>
          </p:cNvPr>
          <p:cNvSpPr>
            <a:spLocks noGrp="1"/>
          </p:cNvSpPr>
          <p:nvPr>
            <p:ph type="sldNum" sz="quarter" idx="11"/>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Tree>
    <p:extLst>
      <p:ext uri="{BB962C8B-B14F-4D97-AF65-F5344CB8AC3E}">
        <p14:creationId xmlns:p14="http://schemas.microsoft.com/office/powerpoint/2010/main" val="145294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orful Sidebar-Table">
    <p:spTree>
      <p:nvGrpSpPr>
        <p:cNvPr id="1" name=""/>
        <p:cNvGrpSpPr/>
        <p:nvPr/>
      </p:nvGrpSpPr>
      <p:grpSpPr>
        <a:xfrm>
          <a:off x="0" y="0"/>
          <a:ext cx="0" cy="0"/>
          <a:chOff x="0" y="0"/>
          <a:chExt cx="0" cy="0"/>
        </a:xfrm>
      </p:grpSpPr>
      <p:cxnSp>
        <p:nvCxnSpPr>
          <p:cNvPr id="20" name="Straight Connector 19"/>
          <p:cNvCxnSpPr/>
          <p:nvPr userDrawn="1"/>
        </p:nvCxnSpPr>
        <p:spPr>
          <a:xfrm>
            <a:off x="609600" y="974699"/>
            <a:ext cx="0" cy="799300"/>
          </a:xfrm>
          <a:prstGeom prst="line">
            <a:avLst/>
          </a:prstGeom>
        </p:spPr>
        <p:style>
          <a:lnRef idx="2">
            <a:schemeClr val="accent3"/>
          </a:lnRef>
          <a:fillRef idx="0">
            <a:schemeClr val="accent3"/>
          </a:fillRef>
          <a:effectRef idx="1">
            <a:schemeClr val="accent3"/>
          </a:effectRef>
          <a:fontRef idx="minor">
            <a:schemeClr val="tx1"/>
          </a:fontRef>
        </p:style>
      </p:cxnSp>
      <p:pic>
        <p:nvPicPr>
          <p:cNvPr id="22" name="Picture 21" descr="DEV_multicolor_side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13722" y="-36576"/>
            <a:ext cx="91825" cy="6961632"/>
          </a:xfrm>
          <a:prstGeom prst="rect">
            <a:avLst/>
          </a:prstGeom>
        </p:spPr>
      </p:pic>
      <p:sp>
        <p:nvSpPr>
          <p:cNvPr id="7" name="Title 5">
            <a:extLst>
              <a:ext uri="{FF2B5EF4-FFF2-40B4-BE49-F238E27FC236}">
                <a16:creationId xmlns:a16="http://schemas.microsoft.com/office/drawing/2014/main" id="{A946298D-21F7-43F7-95C1-4F454942DEC6}"/>
              </a:ext>
            </a:extLst>
          </p:cNvPr>
          <p:cNvSpPr>
            <a:spLocks noGrp="1"/>
          </p:cNvSpPr>
          <p:nvPr>
            <p:ph type="title"/>
          </p:nvPr>
        </p:nvSpPr>
        <p:spPr>
          <a:xfrm>
            <a:off x="964521" y="884569"/>
            <a:ext cx="3438144" cy="976579"/>
          </a:xfrm>
          <a:prstGeom prst="rect">
            <a:avLst/>
          </a:prstGeom>
        </p:spPr>
        <p:txBody>
          <a:bodyPr/>
          <a:lstStyle/>
          <a:p>
            <a:r>
              <a:rPr lang="en-US"/>
              <a:t>Click to edit Master title style</a:t>
            </a:r>
          </a:p>
        </p:txBody>
      </p:sp>
      <p:sp>
        <p:nvSpPr>
          <p:cNvPr id="5" name="Table Placeholder 4">
            <a:extLst>
              <a:ext uri="{FF2B5EF4-FFF2-40B4-BE49-F238E27FC236}">
                <a16:creationId xmlns:a16="http://schemas.microsoft.com/office/drawing/2014/main" id="{ED01B1F8-E9D6-4304-8F2C-BAF98B2B98CE}"/>
              </a:ext>
            </a:extLst>
          </p:cNvPr>
          <p:cNvSpPr>
            <a:spLocks noGrp="1"/>
          </p:cNvSpPr>
          <p:nvPr>
            <p:ph type="tbl" sz="quarter" idx="10"/>
          </p:nvPr>
        </p:nvSpPr>
        <p:spPr>
          <a:xfrm>
            <a:off x="673100" y="2497456"/>
            <a:ext cx="10763251" cy="3823334"/>
          </a:xfrm>
        </p:spPr>
        <p:txBody>
          <a:bodyPr/>
          <a:lstStyle/>
          <a:p>
            <a:endParaRPr lang="en-US"/>
          </a:p>
        </p:txBody>
      </p:sp>
      <p:sp>
        <p:nvSpPr>
          <p:cNvPr id="6" name="Slide Number Placeholder 5">
            <a:extLst>
              <a:ext uri="{FF2B5EF4-FFF2-40B4-BE49-F238E27FC236}">
                <a16:creationId xmlns:a16="http://schemas.microsoft.com/office/drawing/2014/main" id="{96F38169-5756-4775-91EB-7366E4D419C6}"/>
              </a:ext>
            </a:extLst>
          </p:cNvPr>
          <p:cNvSpPr>
            <a:spLocks noGrp="1"/>
          </p:cNvSpPr>
          <p:nvPr>
            <p:ph type="sldNum" sz="quarter" idx="11"/>
          </p:nvPr>
        </p:nvSpPr>
        <p:spPr/>
        <p:txBody>
          <a:bodyPr/>
          <a:lstStyle/>
          <a:p>
            <a:pPr defTabSz="548640"/>
            <a:fld id="{18AD9AA2-3313-8444-8445-332ED5F5C851}" type="slidenum">
              <a:rPr lang="en-US" smtClean="0">
                <a:solidFill>
                  <a:srgbClr val="E3E3E3"/>
                </a:solidFill>
              </a:rPr>
              <a:pPr defTabSz="548640"/>
              <a:t>‹#›</a:t>
            </a:fld>
            <a:endParaRPr lang="en-US">
              <a:solidFill>
                <a:srgbClr val="E3E3E3"/>
              </a:solidFill>
            </a:endParaRPr>
          </a:p>
        </p:txBody>
      </p:sp>
    </p:spTree>
    <p:extLst>
      <p:ext uri="{BB962C8B-B14F-4D97-AF65-F5344CB8AC3E}">
        <p14:creationId xmlns:p14="http://schemas.microsoft.com/office/powerpoint/2010/main" val="3347494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8221" y="1662546"/>
            <a:ext cx="5484180" cy="42291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080">
                <a:solidFill>
                  <a:schemeClr val="accent5"/>
                </a:solidFill>
              </a:defRPr>
            </a:lvl1pPr>
          </a:lstStyle>
          <a:p>
            <a:pPr defTabSz="548640"/>
            <a:fld id="{18AD9AA2-3313-8444-8445-332ED5F5C851}" type="slidenum">
              <a:rPr lang="en-US" smtClean="0">
                <a:solidFill>
                  <a:srgbClr val="E3E3E3"/>
                </a:solidFill>
              </a:rPr>
              <a:pPr defTabSz="548640"/>
              <a:t>‹#›</a:t>
            </a:fld>
            <a:endParaRPr lang="en-US">
              <a:solidFill>
                <a:srgbClr val="E3E3E3"/>
              </a:solidFill>
            </a:endParaRPr>
          </a:p>
        </p:txBody>
      </p:sp>
      <p:pic>
        <p:nvPicPr>
          <p:cNvPr id="8" name="Picture 7" descr="DEV_slogan2017.png"/>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609600" y="414945"/>
            <a:ext cx="2930920" cy="110144"/>
          </a:xfrm>
          <a:prstGeom prst="rect">
            <a:avLst/>
          </a:prstGeom>
        </p:spPr>
      </p:pic>
      <p:pic>
        <p:nvPicPr>
          <p:cNvPr id="9" name="Picture 8" descr="DEV_logo2017.png"/>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0363200" y="414944"/>
            <a:ext cx="1219200" cy="413056"/>
          </a:xfrm>
          <a:prstGeom prst="rect">
            <a:avLst/>
          </a:prstGeom>
        </p:spPr>
      </p:pic>
    </p:spTree>
    <p:extLst>
      <p:ext uri="{BB962C8B-B14F-4D97-AF65-F5344CB8AC3E}">
        <p14:creationId xmlns:p14="http://schemas.microsoft.com/office/powerpoint/2010/main" val="3784555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83"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Lst>
  <p:hf hdr="0" ftr="0" dt="0"/>
  <p:txStyles>
    <p:titleStyle>
      <a:lvl1pPr algn="l" defTabSz="548640" rtl="0" eaLnBrk="1" latinLnBrk="0" hangingPunct="1">
        <a:spcBef>
          <a:spcPct val="0"/>
        </a:spcBef>
        <a:buNone/>
        <a:defRPr sz="2880" kern="1200">
          <a:solidFill>
            <a:schemeClr val="tx1"/>
          </a:solidFill>
          <a:latin typeface="+mj-lt"/>
          <a:ea typeface="+mj-ea"/>
          <a:cs typeface="+mj-cs"/>
        </a:defRPr>
      </a:lvl1pPr>
    </p:titleStyle>
    <p:bodyStyle>
      <a:lvl1pPr marL="411480" indent="-411480" algn="l" defTabSz="548640" rtl="0" eaLnBrk="1" latinLnBrk="0" hangingPunct="1">
        <a:spcBef>
          <a:spcPct val="20000"/>
        </a:spcBef>
        <a:buFont typeface="Arial"/>
        <a:buChar char="•"/>
        <a:defRPr sz="2160" kern="1200">
          <a:solidFill>
            <a:schemeClr val="tx1"/>
          </a:solidFill>
          <a:latin typeface="Arial Narrow" panose="020B0606020202030204" pitchFamily="34" charset="0"/>
          <a:ea typeface="+mn-ea"/>
          <a:cs typeface="+mn-cs"/>
        </a:defRPr>
      </a:lvl1pPr>
      <a:lvl2pPr marL="891540" indent="-342900" algn="l" defTabSz="548640" rtl="0" eaLnBrk="1" latinLnBrk="0" hangingPunct="1">
        <a:spcBef>
          <a:spcPct val="20000"/>
        </a:spcBef>
        <a:buFont typeface="Arial"/>
        <a:buChar char="–"/>
        <a:defRPr sz="1920" kern="1200">
          <a:solidFill>
            <a:schemeClr val="tx1"/>
          </a:solidFill>
          <a:latin typeface="Arial Narrow" panose="020B0606020202030204" pitchFamily="34" charset="0"/>
          <a:ea typeface="+mn-ea"/>
          <a:cs typeface="+mn-cs"/>
        </a:defRPr>
      </a:lvl2pPr>
      <a:lvl3pPr marL="1371600" indent="-274320" algn="l" defTabSz="548640" rtl="0" eaLnBrk="1" latinLnBrk="0" hangingPunct="1">
        <a:spcBef>
          <a:spcPct val="20000"/>
        </a:spcBef>
        <a:buFont typeface="Arial"/>
        <a:buChar char="•"/>
        <a:defRPr sz="1920" kern="1200">
          <a:solidFill>
            <a:schemeClr val="tx1"/>
          </a:solidFill>
          <a:latin typeface="Arial Narrow" panose="020B0606020202030204" pitchFamily="34" charset="0"/>
          <a:ea typeface="+mn-ea"/>
          <a:cs typeface="+mn-cs"/>
        </a:defRPr>
      </a:lvl3pPr>
      <a:lvl4pPr marL="1920240" indent="-274320" algn="l" defTabSz="548640" rtl="0" eaLnBrk="1" latinLnBrk="0" hangingPunct="1">
        <a:spcBef>
          <a:spcPct val="20000"/>
        </a:spcBef>
        <a:buFont typeface="Arial"/>
        <a:buChar char="–"/>
        <a:defRPr sz="1920" kern="1200">
          <a:solidFill>
            <a:schemeClr val="tx1"/>
          </a:solidFill>
          <a:latin typeface="Arial Narrow" panose="020B0606020202030204" pitchFamily="34" charset="0"/>
          <a:ea typeface="+mn-ea"/>
          <a:cs typeface="+mn-cs"/>
        </a:defRPr>
      </a:lvl4pPr>
      <a:lvl5pPr marL="2468880" indent="-274320" algn="l" defTabSz="548640" rtl="0" eaLnBrk="1" latinLnBrk="0" hangingPunct="1">
        <a:spcBef>
          <a:spcPct val="20000"/>
        </a:spcBef>
        <a:buFont typeface="Arial"/>
        <a:buChar char="»"/>
        <a:defRPr sz="1920" kern="1200">
          <a:solidFill>
            <a:schemeClr val="tx1"/>
          </a:solidFill>
          <a:latin typeface="Arial Narrow" panose="020B0606020202030204" pitchFamily="34" charset="0"/>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74A41-293E-4768-9C44-59A00EA00794}"/>
              </a:ext>
            </a:extLst>
          </p:cNvPr>
          <p:cNvSpPr>
            <a:spLocks noGrp="1"/>
          </p:cNvSpPr>
          <p:nvPr>
            <p:ph type="title"/>
          </p:nvPr>
        </p:nvSpPr>
        <p:spPr/>
        <p:txBody>
          <a:bodyPr/>
          <a:lstStyle/>
          <a:p>
            <a:r>
              <a:rPr lang="en-US" dirty="0"/>
              <a:t>History of AI Methods</a:t>
            </a:r>
          </a:p>
        </p:txBody>
      </p:sp>
      <p:sp>
        <p:nvSpPr>
          <p:cNvPr id="3" name="Content Placeholder 2">
            <a:extLst>
              <a:ext uri="{FF2B5EF4-FFF2-40B4-BE49-F238E27FC236}">
                <a16:creationId xmlns:a16="http://schemas.microsoft.com/office/drawing/2014/main" id="{D90A96E5-1FEC-4ADE-AB07-6C36E1DDDF57}"/>
              </a:ext>
            </a:extLst>
          </p:cNvPr>
          <p:cNvSpPr>
            <a:spLocks noGrp="1"/>
          </p:cNvSpPr>
          <p:nvPr>
            <p:ph sz="quarter" idx="10"/>
          </p:nvPr>
        </p:nvSpPr>
        <p:spPr/>
        <p:txBody>
          <a:bodyPr/>
          <a:lstStyle/>
          <a:p>
            <a:r>
              <a:rPr lang="en-US" dirty="0"/>
              <a:t>March 16</a:t>
            </a:r>
            <a:r>
              <a:rPr lang="en-US" baseline="30000" dirty="0"/>
              <a:t>th</a:t>
            </a:r>
            <a:r>
              <a:rPr lang="en-US" dirty="0"/>
              <a:t>, 2024</a:t>
            </a:r>
          </a:p>
        </p:txBody>
      </p:sp>
    </p:spTree>
    <p:extLst>
      <p:ext uri="{BB962C8B-B14F-4D97-AF65-F5344CB8AC3E}">
        <p14:creationId xmlns:p14="http://schemas.microsoft.com/office/powerpoint/2010/main" val="3026494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78551-E688-31EB-7A1F-9DFDFD66C2A2}"/>
            </a:ext>
          </a:extLst>
        </p:cNvPr>
        <p:cNvGrpSpPr/>
        <p:nvPr/>
      </p:nvGrpSpPr>
      <p:grpSpPr>
        <a:xfrm>
          <a:off x="0" y="0"/>
          <a:ext cx="0" cy="0"/>
          <a:chOff x="0" y="0"/>
          <a:chExt cx="0" cy="0"/>
        </a:xfrm>
      </p:grpSpPr>
      <p:pic>
        <p:nvPicPr>
          <p:cNvPr id="8194" name="Picture 2" descr="Step 3: Prepare Your Data | Machine Learning | Google for Developers">
            <a:extLst>
              <a:ext uri="{FF2B5EF4-FFF2-40B4-BE49-F238E27FC236}">
                <a16:creationId xmlns:a16="http://schemas.microsoft.com/office/drawing/2014/main" id="{CF5D3B78-84F4-3CDE-C0B0-C4B2718916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49"/>
          <a:stretch/>
        </p:blipFill>
        <p:spPr bwMode="auto">
          <a:xfrm>
            <a:off x="3325783" y="886265"/>
            <a:ext cx="8866217" cy="230134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97C0045-BEC8-C601-4879-1699EAFE1463}"/>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10</a:t>
            </a:fld>
            <a:endParaRPr lang="en-US">
              <a:solidFill>
                <a:srgbClr val="E3E3E3"/>
              </a:solidFill>
            </a:endParaRPr>
          </a:p>
        </p:txBody>
      </p:sp>
      <p:sp>
        <p:nvSpPr>
          <p:cNvPr id="3" name="Title 2">
            <a:extLst>
              <a:ext uri="{FF2B5EF4-FFF2-40B4-BE49-F238E27FC236}">
                <a16:creationId xmlns:a16="http://schemas.microsoft.com/office/drawing/2014/main" id="{B318DD5B-0AD3-C749-19E3-168C0B297E0A}"/>
              </a:ext>
            </a:extLst>
          </p:cNvPr>
          <p:cNvSpPr>
            <a:spLocks noGrp="1"/>
          </p:cNvSpPr>
          <p:nvPr>
            <p:ph type="title"/>
          </p:nvPr>
        </p:nvSpPr>
        <p:spPr>
          <a:xfrm>
            <a:off x="964521" y="1673878"/>
            <a:ext cx="3353457" cy="1485775"/>
          </a:xfrm>
        </p:spPr>
        <p:txBody>
          <a:bodyPr/>
          <a:lstStyle/>
          <a:p>
            <a:r>
              <a:rPr lang="en-US" dirty="0"/>
              <a:t>Two fields of vectorization, text and visual</a:t>
            </a:r>
          </a:p>
        </p:txBody>
      </p:sp>
      <p:pic>
        <p:nvPicPr>
          <p:cNvPr id="8196" name="Picture 4" descr="Computer Vision: How Can Our Computers See and Make Sense Out of It? | by  Pranav Mendiratta | The Startup | Medium">
            <a:extLst>
              <a:ext uri="{FF2B5EF4-FFF2-40B4-BE49-F238E27FC236}">
                <a16:creationId xmlns:a16="http://schemas.microsoft.com/office/drawing/2014/main" id="{5C7199B8-D9F1-B54A-C38C-DEFF17FF6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4233" y="2947443"/>
            <a:ext cx="8940800" cy="36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278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FEE6A-CAD0-6254-1B3E-1BA236A714C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8D1163-1D1C-A6EB-46BB-C1ABB4D697DF}"/>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11</a:t>
            </a:fld>
            <a:endParaRPr lang="en-US">
              <a:solidFill>
                <a:srgbClr val="E3E3E3"/>
              </a:solidFill>
            </a:endParaRPr>
          </a:p>
        </p:txBody>
      </p:sp>
      <p:sp>
        <p:nvSpPr>
          <p:cNvPr id="3" name="Title 2">
            <a:extLst>
              <a:ext uri="{FF2B5EF4-FFF2-40B4-BE49-F238E27FC236}">
                <a16:creationId xmlns:a16="http://schemas.microsoft.com/office/drawing/2014/main" id="{5C468539-2633-C681-6433-8CCC28B8EB8B}"/>
              </a:ext>
            </a:extLst>
          </p:cNvPr>
          <p:cNvSpPr>
            <a:spLocks noGrp="1"/>
          </p:cNvSpPr>
          <p:nvPr>
            <p:ph type="title"/>
          </p:nvPr>
        </p:nvSpPr>
        <p:spPr>
          <a:xfrm>
            <a:off x="964521" y="1673878"/>
            <a:ext cx="3353457" cy="1485775"/>
          </a:xfrm>
        </p:spPr>
        <p:txBody>
          <a:bodyPr/>
          <a:lstStyle/>
          <a:p>
            <a:r>
              <a:rPr lang="en-US" dirty="0"/>
              <a:t>Unsupervised vs. </a:t>
            </a:r>
            <a:br>
              <a:rPr lang="en-US" dirty="0"/>
            </a:br>
            <a:r>
              <a:rPr lang="en-US" dirty="0"/>
              <a:t>Supervised</a:t>
            </a:r>
          </a:p>
        </p:txBody>
      </p:sp>
      <p:pic>
        <p:nvPicPr>
          <p:cNvPr id="9222" name="Picture 6" descr="Supervised vs. Unsupervised Learning: What’s the Difference?">
            <a:extLst>
              <a:ext uri="{FF2B5EF4-FFF2-40B4-BE49-F238E27FC236}">
                <a16:creationId xmlns:a16="http://schemas.microsoft.com/office/drawing/2014/main" id="{5B36C4A7-FA8E-0287-9BDC-6C37B58C2F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1" t="27978"/>
          <a:stretch/>
        </p:blipFill>
        <p:spPr bwMode="auto">
          <a:xfrm>
            <a:off x="3048000" y="2416764"/>
            <a:ext cx="8924038" cy="318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697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5A743-CEFD-0F2C-7A6A-F5E87CADC89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07F9EA-DA8E-55C0-810F-8896F8DDBDC3}"/>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12</a:t>
            </a:fld>
            <a:endParaRPr lang="en-US">
              <a:solidFill>
                <a:srgbClr val="E3E3E3"/>
              </a:solidFill>
            </a:endParaRPr>
          </a:p>
        </p:txBody>
      </p:sp>
      <p:sp>
        <p:nvSpPr>
          <p:cNvPr id="3" name="Title 2">
            <a:extLst>
              <a:ext uri="{FF2B5EF4-FFF2-40B4-BE49-F238E27FC236}">
                <a16:creationId xmlns:a16="http://schemas.microsoft.com/office/drawing/2014/main" id="{BE51ADCF-2121-6EE9-0432-2D6D9C30DFF2}"/>
              </a:ext>
            </a:extLst>
          </p:cNvPr>
          <p:cNvSpPr>
            <a:spLocks noGrp="1"/>
          </p:cNvSpPr>
          <p:nvPr>
            <p:ph type="title"/>
          </p:nvPr>
        </p:nvSpPr>
        <p:spPr>
          <a:xfrm>
            <a:off x="964521" y="1673879"/>
            <a:ext cx="3353457" cy="1955586"/>
          </a:xfrm>
        </p:spPr>
        <p:txBody>
          <a:bodyPr/>
          <a:lstStyle/>
          <a:p>
            <a:r>
              <a:rPr lang="en-US" dirty="0"/>
              <a:t>What is an ensemble model anyways?</a:t>
            </a:r>
          </a:p>
        </p:txBody>
      </p:sp>
      <p:pic>
        <p:nvPicPr>
          <p:cNvPr id="10242" name="Picture 2">
            <a:extLst>
              <a:ext uri="{FF2B5EF4-FFF2-40B4-BE49-F238E27FC236}">
                <a16:creationId xmlns:a16="http://schemas.microsoft.com/office/drawing/2014/main" id="{8816CEBF-51A4-E485-3BF7-1757BC972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534" y="2667367"/>
            <a:ext cx="9873945" cy="3871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029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2D9B0-7055-6A9A-779B-5A5505A32BB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3DA16-3CFB-F668-8E7C-98BEC77EE5E8}"/>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13</a:t>
            </a:fld>
            <a:endParaRPr lang="en-US">
              <a:solidFill>
                <a:srgbClr val="E3E3E3"/>
              </a:solidFill>
            </a:endParaRPr>
          </a:p>
        </p:txBody>
      </p:sp>
      <p:sp>
        <p:nvSpPr>
          <p:cNvPr id="3" name="Title 2">
            <a:extLst>
              <a:ext uri="{FF2B5EF4-FFF2-40B4-BE49-F238E27FC236}">
                <a16:creationId xmlns:a16="http://schemas.microsoft.com/office/drawing/2014/main" id="{AB5C4D1D-50E6-BED9-BF5F-2F4DA0E6FBC6}"/>
              </a:ext>
            </a:extLst>
          </p:cNvPr>
          <p:cNvSpPr>
            <a:spLocks noGrp="1"/>
          </p:cNvSpPr>
          <p:nvPr>
            <p:ph type="title"/>
          </p:nvPr>
        </p:nvSpPr>
        <p:spPr>
          <a:xfrm>
            <a:off x="964521" y="1673879"/>
            <a:ext cx="3353457" cy="1955586"/>
          </a:xfrm>
        </p:spPr>
        <p:txBody>
          <a:bodyPr/>
          <a:lstStyle/>
          <a:p>
            <a:r>
              <a:rPr lang="en-US" dirty="0"/>
              <a:t>Transformers, the kickoff of the “second” ML boom. </a:t>
            </a:r>
          </a:p>
        </p:txBody>
      </p:sp>
      <p:pic>
        <p:nvPicPr>
          <p:cNvPr id="11266" name="Picture 2" descr="self-attention-probability-score-matrix">
            <a:extLst>
              <a:ext uri="{FF2B5EF4-FFF2-40B4-BE49-F238E27FC236}">
                <a16:creationId xmlns:a16="http://schemas.microsoft.com/office/drawing/2014/main" id="{742056FE-9931-E4A8-8687-F1E41CE8B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670" y="811214"/>
            <a:ext cx="4318000"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648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FE5CA-F4B6-627F-FF5F-EFD2DF3DD45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BA4D69-82FF-C559-9140-DCE69E736096}"/>
              </a:ext>
            </a:extLst>
          </p:cNvPr>
          <p:cNvSpPr>
            <a:spLocks noGrp="1"/>
          </p:cNvSpPr>
          <p:nvPr>
            <p:ph sz="quarter" idx="10"/>
          </p:nvPr>
        </p:nvSpPr>
        <p:spPr>
          <a:xfrm>
            <a:off x="609602" y="2548996"/>
            <a:ext cx="6515098" cy="3649817"/>
          </a:xfrm>
        </p:spPr>
        <p:txBody>
          <a:bodyPr/>
          <a:lstStyle/>
          <a:p>
            <a:r>
              <a:rPr lang="en-US" dirty="0"/>
              <a:t>The recent developments in AI are likely why most of you are here today. </a:t>
            </a:r>
          </a:p>
          <a:p>
            <a:r>
              <a:rPr lang="en-US" dirty="0"/>
              <a:t>The large scale implementation of transformer architecture has created models called “Generative AI” which create new patterns of words and video that iterate and arguably fit in with the whole of our creative legacy. </a:t>
            </a:r>
          </a:p>
          <a:p>
            <a:r>
              <a:rPr lang="en-US" dirty="0"/>
              <a:t>Where will this all lead? </a:t>
            </a:r>
          </a:p>
        </p:txBody>
      </p:sp>
      <p:sp>
        <p:nvSpPr>
          <p:cNvPr id="3" name="Title 2">
            <a:extLst>
              <a:ext uri="{FF2B5EF4-FFF2-40B4-BE49-F238E27FC236}">
                <a16:creationId xmlns:a16="http://schemas.microsoft.com/office/drawing/2014/main" id="{E6D6FCB4-E74C-F767-6BF6-540F26229CF8}"/>
              </a:ext>
            </a:extLst>
          </p:cNvPr>
          <p:cNvSpPr>
            <a:spLocks noGrp="1"/>
          </p:cNvSpPr>
          <p:nvPr>
            <p:ph type="title"/>
          </p:nvPr>
        </p:nvSpPr>
        <p:spPr>
          <a:xfrm>
            <a:off x="964521" y="1572417"/>
            <a:ext cx="4588554" cy="976579"/>
          </a:xfrm>
        </p:spPr>
        <p:txBody>
          <a:bodyPr/>
          <a:lstStyle/>
          <a:p>
            <a:r>
              <a:rPr lang="en-US" dirty="0"/>
              <a:t>AI Today</a:t>
            </a:r>
          </a:p>
        </p:txBody>
      </p:sp>
      <p:sp>
        <p:nvSpPr>
          <p:cNvPr id="4" name="Slide Number Placeholder 3">
            <a:extLst>
              <a:ext uri="{FF2B5EF4-FFF2-40B4-BE49-F238E27FC236}">
                <a16:creationId xmlns:a16="http://schemas.microsoft.com/office/drawing/2014/main" id="{FFCFF4E3-9A03-EE40-5BAF-4B05B03D5029}"/>
              </a:ext>
            </a:extLst>
          </p:cNvPr>
          <p:cNvSpPr>
            <a:spLocks noGrp="1"/>
          </p:cNvSpPr>
          <p:nvPr>
            <p:ph type="sldNum" sz="quarter" idx="11"/>
          </p:nvPr>
        </p:nvSpPr>
        <p:spPr/>
        <p:txBody>
          <a:bodyPr/>
          <a:lstStyle/>
          <a:p>
            <a:pPr defTabSz="548640"/>
            <a:fld id="{18AD9AA2-3313-8444-8445-332ED5F5C851}" type="slidenum">
              <a:rPr lang="en-US" smtClean="0">
                <a:solidFill>
                  <a:srgbClr val="E3E3E3"/>
                </a:solidFill>
              </a:rPr>
              <a:pPr defTabSz="548640"/>
              <a:t>14</a:t>
            </a:fld>
            <a:endParaRPr lang="en-US" dirty="0">
              <a:solidFill>
                <a:srgbClr val="E3E3E3"/>
              </a:solidFill>
            </a:endParaRPr>
          </a:p>
        </p:txBody>
      </p:sp>
      <p:sp>
        <p:nvSpPr>
          <p:cNvPr id="11" name="Rectangle 10">
            <a:extLst>
              <a:ext uri="{FF2B5EF4-FFF2-40B4-BE49-F238E27FC236}">
                <a16:creationId xmlns:a16="http://schemas.microsoft.com/office/drawing/2014/main" id="{A64347FB-C56A-1C46-4EA1-A1946B9AAACC}"/>
              </a:ext>
            </a:extLst>
          </p:cNvPr>
          <p:cNvSpPr/>
          <p:nvPr/>
        </p:nvSpPr>
        <p:spPr>
          <a:xfrm>
            <a:off x="7305673" y="1239913"/>
            <a:ext cx="4276725" cy="320040"/>
          </a:xfrm>
          <a:prstGeom prst="rect">
            <a:avLst/>
          </a:prstGeom>
          <a:gradFill>
            <a:gsLst>
              <a:gs pos="0">
                <a:srgbClr val="92D050"/>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2">
                    <a:lumMod val="75000"/>
                  </a:schemeClr>
                </a:solidFill>
              </a:rPr>
              <a:t>AI today</a:t>
            </a:r>
          </a:p>
        </p:txBody>
      </p:sp>
      <p:sp>
        <p:nvSpPr>
          <p:cNvPr id="12" name="Rectangle 11">
            <a:extLst>
              <a:ext uri="{FF2B5EF4-FFF2-40B4-BE49-F238E27FC236}">
                <a16:creationId xmlns:a16="http://schemas.microsoft.com/office/drawing/2014/main" id="{6DBFCD77-88C5-057F-CC03-830D5384B915}"/>
              </a:ext>
            </a:extLst>
          </p:cNvPr>
          <p:cNvSpPr/>
          <p:nvPr/>
        </p:nvSpPr>
        <p:spPr>
          <a:xfrm>
            <a:off x="8032504" y="1597721"/>
            <a:ext cx="3549894" cy="241489"/>
          </a:xfrm>
          <a:prstGeom prst="rect">
            <a:avLst/>
          </a:prstGeom>
          <a:gradFill>
            <a:gsLst>
              <a:gs pos="0">
                <a:srgbClr val="92D050"/>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The second machine learning explosion</a:t>
            </a:r>
          </a:p>
        </p:txBody>
      </p:sp>
      <p:sp>
        <p:nvSpPr>
          <p:cNvPr id="13" name="Rectangle 12">
            <a:extLst>
              <a:ext uri="{FF2B5EF4-FFF2-40B4-BE49-F238E27FC236}">
                <a16:creationId xmlns:a16="http://schemas.microsoft.com/office/drawing/2014/main" id="{D598399C-258F-F97C-A484-E0501D057BA8}"/>
              </a:ext>
            </a:extLst>
          </p:cNvPr>
          <p:cNvSpPr/>
          <p:nvPr/>
        </p:nvSpPr>
        <p:spPr>
          <a:xfrm>
            <a:off x="8032504" y="1941942"/>
            <a:ext cx="3549894" cy="241489"/>
          </a:xfrm>
          <a:prstGeom prst="rect">
            <a:avLst/>
          </a:prstGeom>
          <a:gradFill>
            <a:gsLst>
              <a:gs pos="0">
                <a:srgbClr val="92D050"/>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LLMs, lots of transformers, lots of data</a:t>
            </a:r>
          </a:p>
        </p:txBody>
      </p:sp>
      <p:sp>
        <p:nvSpPr>
          <p:cNvPr id="15" name="Rectangle 14">
            <a:extLst>
              <a:ext uri="{FF2B5EF4-FFF2-40B4-BE49-F238E27FC236}">
                <a16:creationId xmlns:a16="http://schemas.microsoft.com/office/drawing/2014/main" id="{BF99989D-DF68-D2FA-6323-65BDC4EE849E}"/>
              </a:ext>
            </a:extLst>
          </p:cNvPr>
          <p:cNvSpPr/>
          <p:nvPr/>
        </p:nvSpPr>
        <p:spPr>
          <a:xfrm>
            <a:off x="8032504" y="2307507"/>
            <a:ext cx="3549894" cy="241489"/>
          </a:xfrm>
          <a:prstGeom prst="rect">
            <a:avLst/>
          </a:prstGeom>
          <a:gradFill>
            <a:gsLst>
              <a:gs pos="0">
                <a:srgbClr val="92D050"/>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What does. The future hold?</a:t>
            </a:r>
          </a:p>
        </p:txBody>
      </p:sp>
      <p:cxnSp>
        <p:nvCxnSpPr>
          <p:cNvPr id="16" name="Straight Arrow Connector 15">
            <a:extLst>
              <a:ext uri="{FF2B5EF4-FFF2-40B4-BE49-F238E27FC236}">
                <a16:creationId xmlns:a16="http://schemas.microsoft.com/office/drawing/2014/main" id="{9ED8E25A-5D36-5860-7C77-98127E4B212F}"/>
              </a:ext>
            </a:extLst>
          </p:cNvPr>
          <p:cNvCxnSpPr>
            <a:cxnSpLocks/>
          </p:cNvCxnSpPr>
          <p:nvPr/>
        </p:nvCxnSpPr>
        <p:spPr>
          <a:xfrm>
            <a:off x="211015" y="154745"/>
            <a:ext cx="0" cy="7033846"/>
          </a:xfrm>
          <a:prstGeom prst="straightConnector1">
            <a:avLst/>
          </a:prstGeom>
          <a:ln cap="flat">
            <a:solidFill>
              <a:schemeClr val="dk1"/>
            </a:solidFill>
            <a:headEnd type="diamond" w="lg" len="med"/>
            <a:tailEnd type="stealth" w="lg" len="med"/>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FEA3A213-795B-231E-5C6E-BCF7AFA6EC36}"/>
              </a:ext>
            </a:extLst>
          </p:cNvPr>
          <p:cNvSpPr txBox="1"/>
          <p:nvPr/>
        </p:nvSpPr>
        <p:spPr>
          <a:xfrm>
            <a:off x="609602" y="745588"/>
            <a:ext cx="1613093" cy="369332"/>
          </a:xfrm>
          <a:prstGeom prst="rect">
            <a:avLst/>
          </a:prstGeom>
          <a:noFill/>
        </p:spPr>
        <p:txBody>
          <a:bodyPr wrap="square" rtlCol="0">
            <a:spAutoFit/>
          </a:bodyPr>
          <a:lstStyle/>
          <a:p>
            <a:r>
              <a:rPr lang="en-US" dirty="0"/>
              <a:t>2017-???</a:t>
            </a:r>
          </a:p>
        </p:txBody>
      </p:sp>
    </p:spTree>
    <p:extLst>
      <p:ext uri="{BB962C8B-B14F-4D97-AF65-F5344CB8AC3E}">
        <p14:creationId xmlns:p14="http://schemas.microsoft.com/office/powerpoint/2010/main" val="4067842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AE422-D955-19E0-8351-E978DEDE83C1}"/>
            </a:ext>
          </a:extLst>
        </p:cNvPr>
        <p:cNvGrpSpPr/>
        <p:nvPr/>
      </p:nvGrpSpPr>
      <p:grpSpPr>
        <a:xfrm>
          <a:off x="0" y="0"/>
          <a:ext cx="0" cy="0"/>
          <a:chOff x="0" y="0"/>
          <a:chExt cx="0" cy="0"/>
        </a:xfrm>
      </p:grpSpPr>
      <p:pic>
        <p:nvPicPr>
          <p:cNvPr id="13316" name="Picture 4" descr="AI news anchors are on the rise">
            <a:extLst>
              <a:ext uri="{FF2B5EF4-FFF2-40B4-BE49-F238E27FC236}">
                <a16:creationId xmlns:a16="http://schemas.microsoft.com/office/drawing/2014/main" id="{4210AEF1-57F9-6068-2128-85996B717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596" y="1654245"/>
            <a:ext cx="9572403" cy="488466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306C63E-D0AF-EC4B-F970-154B7FA4BC1B}"/>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15</a:t>
            </a:fld>
            <a:endParaRPr lang="en-US">
              <a:solidFill>
                <a:srgbClr val="E3E3E3"/>
              </a:solidFill>
            </a:endParaRPr>
          </a:p>
        </p:txBody>
      </p:sp>
      <p:sp>
        <p:nvSpPr>
          <p:cNvPr id="5" name="Rectangle 4">
            <a:extLst>
              <a:ext uri="{FF2B5EF4-FFF2-40B4-BE49-F238E27FC236}">
                <a16:creationId xmlns:a16="http://schemas.microsoft.com/office/drawing/2014/main" id="{30C167C2-606B-1331-51B8-334203C70DD4}"/>
              </a:ext>
            </a:extLst>
          </p:cNvPr>
          <p:cNvSpPr/>
          <p:nvPr/>
        </p:nvSpPr>
        <p:spPr>
          <a:xfrm>
            <a:off x="2619595" y="1673879"/>
            <a:ext cx="9572403" cy="4963015"/>
          </a:xfrm>
          <a:prstGeom prst="rect">
            <a:avLst/>
          </a:prstGeom>
          <a:gradFill flip="none" rotWithShape="1">
            <a:gsLst>
              <a:gs pos="76000">
                <a:schemeClr val="bg1"/>
              </a:gs>
              <a:gs pos="0">
                <a:schemeClr val="bg1">
                  <a:alpha val="0"/>
                </a:schemeClr>
              </a:gs>
              <a:gs pos="33000">
                <a:schemeClr val="bg1">
                  <a:alpha val="0"/>
                </a:schemeClr>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0DC9323-B25D-B16F-703A-18715D1D204A}"/>
              </a:ext>
            </a:extLst>
          </p:cNvPr>
          <p:cNvSpPr>
            <a:spLocks noGrp="1"/>
          </p:cNvSpPr>
          <p:nvPr>
            <p:ph type="title"/>
          </p:nvPr>
        </p:nvSpPr>
        <p:spPr>
          <a:xfrm>
            <a:off x="964521" y="1673879"/>
            <a:ext cx="3353457" cy="1955586"/>
          </a:xfrm>
        </p:spPr>
        <p:txBody>
          <a:bodyPr/>
          <a:lstStyle/>
          <a:p>
            <a:r>
              <a:rPr lang="en-US" dirty="0"/>
              <a:t>The release of the largest transformer model at the time, GPT-3, massively increased public attention and funding.</a:t>
            </a:r>
          </a:p>
        </p:txBody>
      </p:sp>
    </p:spTree>
    <p:extLst>
      <p:ext uri="{BB962C8B-B14F-4D97-AF65-F5344CB8AC3E}">
        <p14:creationId xmlns:p14="http://schemas.microsoft.com/office/powerpoint/2010/main" val="1740693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18421-A547-1097-B679-421932FF2AF6}"/>
            </a:ext>
          </a:extLst>
        </p:cNvPr>
        <p:cNvGrpSpPr/>
        <p:nvPr/>
      </p:nvGrpSpPr>
      <p:grpSpPr>
        <a:xfrm>
          <a:off x="0" y="0"/>
          <a:ext cx="0" cy="0"/>
          <a:chOff x="0" y="0"/>
          <a:chExt cx="0" cy="0"/>
        </a:xfrm>
      </p:grpSpPr>
      <p:pic>
        <p:nvPicPr>
          <p:cNvPr id="14338" name="Picture 2" descr="What Are Realistic GPT-4 Size Expectations? | by Cobus Greyling | Medium">
            <a:extLst>
              <a:ext uri="{FF2B5EF4-FFF2-40B4-BE49-F238E27FC236}">
                <a16:creationId xmlns:a16="http://schemas.microsoft.com/office/drawing/2014/main" id="{F97CD339-FA70-0EF0-2C1D-2AAECE22B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168" y="1519957"/>
            <a:ext cx="9870831" cy="49919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32B8A5E-60F6-7B54-368C-6E3744DCA8B1}"/>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16</a:t>
            </a:fld>
            <a:endParaRPr lang="en-US">
              <a:solidFill>
                <a:srgbClr val="E3E3E3"/>
              </a:solidFill>
            </a:endParaRPr>
          </a:p>
        </p:txBody>
      </p:sp>
      <p:sp>
        <p:nvSpPr>
          <p:cNvPr id="5" name="Rectangle 4">
            <a:extLst>
              <a:ext uri="{FF2B5EF4-FFF2-40B4-BE49-F238E27FC236}">
                <a16:creationId xmlns:a16="http://schemas.microsoft.com/office/drawing/2014/main" id="{5B9E34B2-0CE8-4A02-5F46-8519F1364030}"/>
              </a:ext>
            </a:extLst>
          </p:cNvPr>
          <p:cNvSpPr/>
          <p:nvPr/>
        </p:nvSpPr>
        <p:spPr>
          <a:xfrm>
            <a:off x="2321167" y="1519957"/>
            <a:ext cx="9870831" cy="4991966"/>
          </a:xfrm>
          <a:prstGeom prst="rect">
            <a:avLst/>
          </a:prstGeom>
          <a:gradFill flip="none" rotWithShape="1">
            <a:gsLst>
              <a:gs pos="81000">
                <a:schemeClr val="bg1"/>
              </a:gs>
              <a:gs pos="0">
                <a:schemeClr val="bg1">
                  <a:alpha val="0"/>
                </a:schemeClr>
              </a:gs>
              <a:gs pos="33000">
                <a:schemeClr val="bg1">
                  <a:alpha val="0"/>
                </a:schemeClr>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8218674-25B0-BDF1-F484-B0343C65632A}"/>
              </a:ext>
            </a:extLst>
          </p:cNvPr>
          <p:cNvSpPr>
            <a:spLocks noGrp="1"/>
          </p:cNvSpPr>
          <p:nvPr>
            <p:ph type="title"/>
          </p:nvPr>
        </p:nvSpPr>
        <p:spPr>
          <a:xfrm>
            <a:off x="964521" y="1673879"/>
            <a:ext cx="3353457" cy="1955586"/>
          </a:xfrm>
        </p:spPr>
        <p:txBody>
          <a:bodyPr/>
          <a:lstStyle/>
          <a:p>
            <a:r>
              <a:rPr lang="en-US" dirty="0"/>
              <a:t>Large Language Models, lots of data, lots of parameters</a:t>
            </a:r>
          </a:p>
        </p:txBody>
      </p:sp>
    </p:spTree>
    <p:extLst>
      <p:ext uri="{BB962C8B-B14F-4D97-AF65-F5344CB8AC3E}">
        <p14:creationId xmlns:p14="http://schemas.microsoft.com/office/powerpoint/2010/main" val="711158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30CB9-2471-002B-7F00-8722006A586D}"/>
            </a:ext>
          </a:extLst>
        </p:cNvPr>
        <p:cNvGrpSpPr/>
        <p:nvPr/>
      </p:nvGrpSpPr>
      <p:grpSpPr>
        <a:xfrm>
          <a:off x="0" y="0"/>
          <a:ext cx="0" cy="0"/>
          <a:chOff x="0" y="0"/>
          <a:chExt cx="0" cy="0"/>
        </a:xfrm>
      </p:grpSpPr>
      <p:pic>
        <p:nvPicPr>
          <p:cNvPr id="7170" name="Picture 2" descr="What is Deep Learning?">
            <a:extLst>
              <a:ext uri="{FF2B5EF4-FFF2-40B4-BE49-F238E27FC236}">
                <a16:creationId xmlns:a16="http://schemas.microsoft.com/office/drawing/2014/main" id="{66359A85-AF58-F8C7-9F22-7FAF0D494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323" y="1055077"/>
            <a:ext cx="9284677" cy="58029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53286BD-B92F-9CDA-E3F3-C9416708E790}"/>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17</a:t>
            </a:fld>
            <a:endParaRPr lang="en-US">
              <a:solidFill>
                <a:srgbClr val="E3E3E3"/>
              </a:solidFill>
            </a:endParaRPr>
          </a:p>
        </p:txBody>
      </p:sp>
      <p:sp>
        <p:nvSpPr>
          <p:cNvPr id="5" name="Rectangle 4">
            <a:extLst>
              <a:ext uri="{FF2B5EF4-FFF2-40B4-BE49-F238E27FC236}">
                <a16:creationId xmlns:a16="http://schemas.microsoft.com/office/drawing/2014/main" id="{F2E0A89C-0638-EC84-E33B-A08F5821DEE6}"/>
              </a:ext>
            </a:extLst>
          </p:cNvPr>
          <p:cNvSpPr/>
          <p:nvPr/>
        </p:nvSpPr>
        <p:spPr>
          <a:xfrm>
            <a:off x="2907323" y="1055077"/>
            <a:ext cx="9572402" cy="5802923"/>
          </a:xfrm>
          <a:prstGeom prst="rect">
            <a:avLst/>
          </a:prstGeom>
          <a:gradFill flip="none" rotWithShape="1">
            <a:gsLst>
              <a:gs pos="81000">
                <a:schemeClr val="bg1"/>
              </a:gs>
              <a:gs pos="0">
                <a:schemeClr val="bg1">
                  <a:alpha val="0"/>
                </a:schemeClr>
              </a:gs>
              <a:gs pos="33000">
                <a:schemeClr val="bg1">
                  <a:alpha val="0"/>
                </a:schemeClr>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D7A206B2-6893-1284-E3C7-1740F8EC905B}"/>
              </a:ext>
            </a:extLst>
          </p:cNvPr>
          <p:cNvSpPr>
            <a:spLocks noGrp="1"/>
          </p:cNvSpPr>
          <p:nvPr>
            <p:ph type="title"/>
          </p:nvPr>
        </p:nvSpPr>
        <p:spPr>
          <a:xfrm>
            <a:off x="964521" y="1673879"/>
            <a:ext cx="3353457" cy="1955586"/>
          </a:xfrm>
        </p:spPr>
        <p:txBody>
          <a:bodyPr/>
          <a:lstStyle/>
          <a:p>
            <a:r>
              <a:rPr lang="en-US" dirty="0"/>
              <a:t>What does this mean for the future? </a:t>
            </a:r>
          </a:p>
        </p:txBody>
      </p:sp>
    </p:spTree>
    <p:extLst>
      <p:ext uri="{BB962C8B-B14F-4D97-AF65-F5344CB8AC3E}">
        <p14:creationId xmlns:p14="http://schemas.microsoft.com/office/powerpoint/2010/main" val="4125406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419BED-C1AF-4BDC-8361-349137098032}"/>
              </a:ext>
            </a:extLst>
          </p:cNvPr>
          <p:cNvSpPr>
            <a:spLocks noGrp="1"/>
          </p:cNvSpPr>
          <p:nvPr>
            <p:ph sz="quarter" idx="10"/>
          </p:nvPr>
        </p:nvSpPr>
        <p:spPr>
          <a:xfrm>
            <a:off x="609602" y="2548996"/>
            <a:ext cx="6515098" cy="3649817"/>
          </a:xfrm>
        </p:spPr>
        <p:txBody>
          <a:bodyPr/>
          <a:lstStyle/>
          <a:p>
            <a:r>
              <a:rPr lang="en-US" dirty="0"/>
              <a:t>Humans have always been fascinated with the idea of ”automatons”</a:t>
            </a:r>
          </a:p>
          <a:p>
            <a:r>
              <a:rPr lang="en-US" dirty="0"/>
              <a:t>The last century has marked the departure from our imagination to attempts at application.  </a:t>
            </a:r>
          </a:p>
          <a:p>
            <a:r>
              <a:rPr lang="en-US" dirty="0"/>
              <a:t>We’ll go over the basics of the machine learning space, and begin to answer the question of how far our reality is from the science fiction of yesteryear. </a:t>
            </a:r>
          </a:p>
        </p:txBody>
      </p:sp>
      <p:sp>
        <p:nvSpPr>
          <p:cNvPr id="3" name="Title 2">
            <a:extLst>
              <a:ext uri="{FF2B5EF4-FFF2-40B4-BE49-F238E27FC236}">
                <a16:creationId xmlns:a16="http://schemas.microsoft.com/office/drawing/2014/main" id="{15F6E469-99E9-482C-8ADB-E0870BE49EE8}"/>
              </a:ext>
            </a:extLst>
          </p:cNvPr>
          <p:cNvSpPr>
            <a:spLocks noGrp="1"/>
          </p:cNvSpPr>
          <p:nvPr>
            <p:ph type="title"/>
          </p:nvPr>
        </p:nvSpPr>
        <p:spPr>
          <a:xfrm>
            <a:off x="964521" y="1572417"/>
            <a:ext cx="4588554" cy="976579"/>
          </a:xfrm>
        </p:spPr>
        <p:txBody>
          <a:bodyPr/>
          <a:lstStyle/>
          <a:p>
            <a:r>
              <a:rPr lang="en-US" dirty="0"/>
              <a:t>A history of ML and AI, methods and mistakes</a:t>
            </a:r>
          </a:p>
        </p:txBody>
      </p:sp>
      <p:sp>
        <p:nvSpPr>
          <p:cNvPr id="4" name="Slide Number Placeholder 3">
            <a:extLst>
              <a:ext uri="{FF2B5EF4-FFF2-40B4-BE49-F238E27FC236}">
                <a16:creationId xmlns:a16="http://schemas.microsoft.com/office/drawing/2014/main" id="{AC3213CA-37A6-4E86-AF0D-230DF6006E4D}"/>
              </a:ext>
            </a:extLst>
          </p:cNvPr>
          <p:cNvSpPr>
            <a:spLocks noGrp="1"/>
          </p:cNvSpPr>
          <p:nvPr>
            <p:ph type="sldNum" sz="quarter" idx="11"/>
          </p:nvPr>
        </p:nvSpPr>
        <p:spPr/>
        <p:txBody>
          <a:bodyPr/>
          <a:lstStyle/>
          <a:p>
            <a:pPr defTabSz="548640"/>
            <a:fld id="{18AD9AA2-3313-8444-8445-332ED5F5C851}" type="slidenum">
              <a:rPr lang="en-US" smtClean="0">
                <a:solidFill>
                  <a:srgbClr val="E3E3E3"/>
                </a:solidFill>
              </a:rPr>
              <a:pPr defTabSz="548640"/>
              <a:t>2</a:t>
            </a:fld>
            <a:endParaRPr lang="en-US" dirty="0">
              <a:solidFill>
                <a:srgbClr val="E3E3E3"/>
              </a:solidFill>
            </a:endParaRPr>
          </a:p>
        </p:txBody>
      </p:sp>
      <p:sp>
        <p:nvSpPr>
          <p:cNvPr id="36" name="Rectangle 35">
            <a:extLst>
              <a:ext uri="{FF2B5EF4-FFF2-40B4-BE49-F238E27FC236}">
                <a16:creationId xmlns:a16="http://schemas.microsoft.com/office/drawing/2014/main" id="{7930C9C0-3BC4-4396-BD0D-46474D947CBF}"/>
              </a:ext>
            </a:extLst>
          </p:cNvPr>
          <p:cNvSpPr/>
          <p:nvPr/>
        </p:nvSpPr>
        <p:spPr>
          <a:xfrm>
            <a:off x="7305665" y="1412397"/>
            <a:ext cx="4276725" cy="320040"/>
          </a:xfrm>
          <a:prstGeom prst="rect">
            <a:avLst/>
          </a:prstGeom>
          <a:gradFill>
            <a:gsLst>
              <a:gs pos="0">
                <a:schemeClr val="tx1">
                  <a:lumMod val="60000"/>
                  <a:lumOff val="4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2">
                    <a:lumMod val="75000"/>
                  </a:schemeClr>
                </a:solidFill>
              </a:rPr>
              <a:t>AI History</a:t>
            </a:r>
          </a:p>
        </p:txBody>
      </p:sp>
      <p:sp>
        <p:nvSpPr>
          <p:cNvPr id="38" name="Rectangle 37">
            <a:extLst>
              <a:ext uri="{FF2B5EF4-FFF2-40B4-BE49-F238E27FC236}">
                <a16:creationId xmlns:a16="http://schemas.microsoft.com/office/drawing/2014/main" id="{902CC5E4-2B75-4E18-8608-7C91071E260E}"/>
              </a:ext>
            </a:extLst>
          </p:cNvPr>
          <p:cNvSpPr/>
          <p:nvPr/>
        </p:nvSpPr>
        <p:spPr>
          <a:xfrm>
            <a:off x="8032494" y="2340956"/>
            <a:ext cx="3549894" cy="201168"/>
          </a:xfrm>
          <a:prstGeom prst="rect">
            <a:avLst/>
          </a:prstGeom>
          <a:gradFill>
            <a:gsLst>
              <a:gs pos="0">
                <a:schemeClr val="tx1">
                  <a:lumMod val="60000"/>
                  <a:lumOff val="4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The first neural network</a:t>
            </a:r>
          </a:p>
        </p:txBody>
      </p:sp>
      <p:sp>
        <p:nvSpPr>
          <p:cNvPr id="40" name="Rectangle 39">
            <a:extLst>
              <a:ext uri="{FF2B5EF4-FFF2-40B4-BE49-F238E27FC236}">
                <a16:creationId xmlns:a16="http://schemas.microsoft.com/office/drawing/2014/main" id="{88012D67-1555-45F1-A1CA-1D957837A934}"/>
              </a:ext>
            </a:extLst>
          </p:cNvPr>
          <p:cNvSpPr/>
          <p:nvPr/>
        </p:nvSpPr>
        <p:spPr>
          <a:xfrm>
            <a:off x="8032494" y="2615221"/>
            <a:ext cx="3549894" cy="201168"/>
          </a:xfrm>
          <a:prstGeom prst="rect">
            <a:avLst/>
          </a:prstGeom>
          <a:gradFill>
            <a:gsLst>
              <a:gs pos="0">
                <a:schemeClr val="tx1">
                  <a:lumMod val="60000"/>
                  <a:lumOff val="4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The Heuristic Red Herring</a:t>
            </a:r>
          </a:p>
        </p:txBody>
      </p:sp>
      <p:sp>
        <p:nvSpPr>
          <p:cNvPr id="14" name="Rectangle 13">
            <a:extLst>
              <a:ext uri="{FF2B5EF4-FFF2-40B4-BE49-F238E27FC236}">
                <a16:creationId xmlns:a16="http://schemas.microsoft.com/office/drawing/2014/main" id="{EB09FD16-7CD6-7BDC-2F3B-915D04DEAFED}"/>
              </a:ext>
            </a:extLst>
          </p:cNvPr>
          <p:cNvSpPr/>
          <p:nvPr/>
        </p:nvSpPr>
        <p:spPr>
          <a:xfrm>
            <a:off x="8032496" y="1795987"/>
            <a:ext cx="3549894" cy="201168"/>
          </a:xfrm>
          <a:prstGeom prst="rect">
            <a:avLst/>
          </a:prstGeom>
          <a:gradFill>
            <a:gsLst>
              <a:gs pos="0">
                <a:schemeClr val="tx1">
                  <a:lumMod val="60000"/>
                  <a:lumOff val="4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Dreams of “Robots”, Servant and Other</a:t>
            </a:r>
          </a:p>
        </p:txBody>
      </p:sp>
      <p:sp>
        <p:nvSpPr>
          <p:cNvPr id="18" name="Rectangle 17">
            <a:extLst>
              <a:ext uri="{FF2B5EF4-FFF2-40B4-BE49-F238E27FC236}">
                <a16:creationId xmlns:a16="http://schemas.microsoft.com/office/drawing/2014/main" id="{A7D5CF53-2A5A-225F-C0C7-2EE709C21E9C}"/>
              </a:ext>
            </a:extLst>
          </p:cNvPr>
          <p:cNvSpPr/>
          <p:nvPr/>
        </p:nvSpPr>
        <p:spPr>
          <a:xfrm>
            <a:off x="8032496" y="2083110"/>
            <a:ext cx="3549894" cy="201168"/>
          </a:xfrm>
          <a:prstGeom prst="rect">
            <a:avLst/>
          </a:prstGeom>
          <a:gradFill>
            <a:gsLst>
              <a:gs pos="0">
                <a:schemeClr val="tx1">
                  <a:lumMod val="60000"/>
                  <a:lumOff val="4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The dawn of computation</a:t>
            </a:r>
          </a:p>
        </p:txBody>
      </p:sp>
      <p:sp>
        <p:nvSpPr>
          <p:cNvPr id="33" name="Rectangle 32">
            <a:extLst>
              <a:ext uri="{FF2B5EF4-FFF2-40B4-BE49-F238E27FC236}">
                <a16:creationId xmlns:a16="http://schemas.microsoft.com/office/drawing/2014/main" id="{C9367652-66E5-B860-7F6D-5C975E4EEEFD}"/>
              </a:ext>
            </a:extLst>
          </p:cNvPr>
          <p:cNvSpPr/>
          <p:nvPr/>
        </p:nvSpPr>
        <p:spPr>
          <a:xfrm>
            <a:off x="8032495" y="4355180"/>
            <a:ext cx="3549894" cy="241489"/>
          </a:xfrm>
          <a:prstGeom prst="rect">
            <a:avLst/>
          </a:prstGeom>
          <a:gradFill>
            <a:gsLst>
              <a:gs pos="0">
                <a:schemeClr val="tx2">
                  <a:lumMod val="40000"/>
                  <a:lumOff val="6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What’s an Ensemble Model anyway?</a:t>
            </a:r>
          </a:p>
        </p:txBody>
      </p:sp>
      <p:sp>
        <p:nvSpPr>
          <p:cNvPr id="5" name="Rectangle 4">
            <a:extLst>
              <a:ext uri="{FF2B5EF4-FFF2-40B4-BE49-F238E27FC236}">
                <a16:creationId xmlns:a16="http://schemas.microsoft.com/office/drawing/2014/main" id="{1E92ADAB-3C4C-EE44-8AC6-F1968F0A52DB}"/>
              </a:ext>
            </a:extLst>
          </p:cNvPr>
          <p:cNvSpPr/>
          <p:nvPr/>
        </p:nvSpPr>
        <p:spPr>
          <a:xfrm>
            <a:off x="8032495" y="4036754"/>
            <a:ext cx="3549894" cy="241489"/>
          </a:xfrm>
          <a:prstGeom prst="rect">
            <a:avLst/>
          </a:prstGeom>
          <a:gradFill>
            <a:gsLst>
              <a:gs pos="0">
                <a:schemeClr val="tx2">
                  <a:lumMod val="40000"/>
                  <a:lumOff val="6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“Supervised” vs. ”Unsupervised”</a:t>
            </a:r>
          </a:p>
        </p:txBody>
      </p:sp>
      <p:sp>
        <p:nvSpPr>
          <p:cNvPr id="6" name="Rectangle 5">
            <a:extLst>
              <a:ext uri="{FF2B5EF4-FFF2-40B4-BE49-F238E27FC236}">
                <a16:creationId xmlns:a16="http://schemas.microsoft.com/office/drawing/2014/main" id="{B7583499-E579-8DF4-3757-71D3BB9C691E}"/>
              </a:ext>
            </a:extLst>
          </p:cNvPr>
          <p:cNvSpPr/>
          <p:nvPr/>
        </p:nvSpPr>
        <p:spPr>
          <a:xfrm>
            <a:off x="8032495" y="3587155"/>
            <a:ext cx="3549894" cy="389841"/>
          </a:xfrm>
          <a:prstGeom prst="rect">
            <a:avLst/>
          </a:prstGeom>
          <a:gradFill>
            <a:gsLst>
              <a:gs pos="0">
                <a:schemeClr val="tx2">
                  <a:lumMod val="40000"/>
                  <a:lumOff val="6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How computers “know” the world- Vectorization</a:t>
            </a:r>
          </a:p>
        </p:txBody>
      </p:sp>
      <p:sp>
        <p:nvSpPr>
          <p:cNvPr id="7" name="Rectangle 6">
            <a:extLst>
              <a:ext uri="{FF2B5EF4-FFF2-40B4-BE49-F238E27FC236}">
                <a16:creationId xmlns:a16="http://schemas.microsoft.com/office/drawing/2014/main" id="{871DF942-D0B5-9B1A-DFA9-98E1ED56C2F3}"/>
              </a:ext>
            </a:extLst>
          </p:cNvPr>
          <p:cNvSpPr/>
          <p:nvPr/>
        </p:nvSpPr>
        <p:spPr>
          <a:xfrm>
            <a:off x="8032496" y="2912974"/>
            <a:ext cx="3549894" cy="226372"/>
          </a:xfrm>
          <a:prstGeom prst="rect">
            <a:avLst/>
          </a:prstGeom>
          <a:gradFill>
            <a:gsLst>
              <a:gs pos="0">
                <a:schemeClr val="tx1">
                  <a:lumMod val="60000"/>
                  <a:lumOff val="4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The first Machine Learning Explosion</a:t>
            </a:r>
          </a:p>
        </p:txBody>
      </p:sp>
      <p:sp>
        <p:nvSpPr>
          <p:cNvPr id="9" name="Rectangle 8">
            <a:extLst>
              <a:ext uri="{FF2B5EF4-FFF2-40B4-BE49-F238E27FC236}">
                <a16:creationId xmlns:a16="http://schemas.microsoft.com/office/drawing/2014/main" id="{07A39BB1-B456-B41E-C2C7-7497D7622227}"/>
              </a:ext>
            </a:extLst>
          </p:cNvPr>
          <p:cNvSpPr/>
          <p:nvPr/>
        </p:nvSpPr>
        <p:spPr>
          <a:xfrm>
            <a:off x="7305664" y="3164636"/>
            <a:ext cx="4276725" cy="320040"/>
          </a:xfrm>
          <a:prstGeom prst="rect">
            <a:avLst/>
          </a:prstGeom>
          <a:gradFill>
            <a:gsLst>
              <a:gs pos="0">
                <a:schemeClr val="tx2">
                  <a:lumMod val="40000"/>
                  <a:lumOff val="6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2">
                    <a:lumMod val="75000"/>
                  </a:schemeClr>
                </a:solidFill>
              </a:rPr>
              <a:t>ML Methods</a:t>
            </a:r>
          </a:p>
        </p:txBody>
      </p:sp>
      <p:sp>
        <p:nvSpPr>
          <p:cNvPr id="10" name="Rectangle 9">
            <a:extLst>
              <a:ext uri="{FF2B5EF4-FFF2-40B4-BE49-F238E27FC236}">
                <a16:creationId xmlns:a16="http://schemas.microsoft.com/office/drawing/2014/main" id="{DB46D2CC-DABC-A9ED-95DB-ACAEC0828626}"/>
              </a:ext>
            </a:extLst>
          </p:cNvPr>
          <p:cNvSpPr/>
          <p:nvPr/>
        </p:nvSpPr>
        <p:spPr>
          <a:xfrm>
            <a:off x="8032495" y="4679025"/>
            <a:ext cx="3549894" cy="241489"/>
          </a:xfrm>
          <a:prstGeom prst="rect">
            <a:avLst/>
          </a:prstGeom>
          <a:gradFill>
            <a:gsLst>
              <a:gs pos="0">
                <a:schemeClr val="tx2">
                  <a:lumMod val="40000"/>
                  <a:lumOff val="6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Transformers, the latest big boom</a:t>
            </a:r>
          </a:p>
        </p:txBody>
      </p:sp>
      <p:sp>
        <p:nvSpPr>
          <p:cNvPr id="11" name="Rectangle 10">
            <a:extLst>
              <a:ext uri="{FF2B5EF4-FFF2-40B4-BE49-F238E27FC236}">
                <a16:creationId xmlns:a16="http://schemas.microsoft.com/office/drawing/2014/main" id="{E4C438FA-D478-3D10-6224-8D691A19829F}"/>
              </a:ext>
            </a:extLst>
          </p:cNvPr>
          <p:cNvSpPr/>
          <p:nvPr/>
        </p:nvSpPr>
        <p:spPr>
          <a:xfrm>
            <a:off x="7305663" y="4949443"/>
            <a:ext cx="4276725" cy="320040"/>
          </a:xfrm>
          <a:prstGeom prst="rect">
            <a:avLst/>
          </a:prstGeom>
          <a:gradFill>
            <a:gsLst>
              <a:gs pos="0">
                <a:srgbClr val="92D050"/>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2">
                    <a:lumMod val="75000"/>
                  </a:schemeClr>
                </a:solidFill>
              </a:rPr>
              <a:t>AI today</a:t>
            </a:r>
          </a:p>
        </p:txBody>
      </p:sp>
      <p:sp>
        <p:nvSpPr>
          <p:cNvPr id="12" name="Rectangle 11">
            <a:extLst>
              <a:ext uri="{FF2B5EF4-FFF2-40B4-BE49-F238E27FC236}">
                <a16:creationId xmlns:a16="http://schemas.microsoft.com/office/drawing/2014/main" id="{37C6BCFF-1908-256F-0806-12B8C4276132}"/>
              </a:ext>
            </a:extLst>
          </p:cNvPr>
          <p:cNvSpPr/>
          <p:nvPr/>
        </p:nvSpPr>
        <p:spPr>
          <a:xfrm>
            <a:off x="8032494" y="5307251"/>
            <a:ext cx="3549894" cy="241489"/>
          </a:xfrm>
          <a:prstGeom prst="rect">
            <a:avLst/>
          </a:prstGeom>
          <a:gradFill>
            <a:gsLst>
              <a:gs pos="0">
                <a:srgbClr val="92D050"/>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The second machine learning explosion</a:t>
            </a:r>
          </a:p>
        </p:txBody>
      </p:sp>
      <p:sp>
        <p:nvSpPr>
          <p:cNvPr id="13" name="Rectangle 12">
            <a:extLst>
              <a:ext uri="{FF2B5EF4-FFF2-40B4-BE49-F238E27FC236}">
                <a16:creationId xmlns:a16="http://schemas.microsoft.com/office/drawing/2014/main" id="{DB12A2EA-1AB0-E1EC-19EB-DE7F652D7E05}"/>
              </a:ext>
            </a:extLst>
          </p:cNvPr>
          <p:cNvSpPr/>
          <p:nvPr/>
        </p:nvSpPr>
        <p:spPr>
          <a:xfrm>
            <a:off x="8032494" y="5651472"/>
            <a:ext cx="3549894" cy="241489"/>
          </a:xfrm>
          <a:prstGeom prst="rect">
            <a:avLst/>
          </a:prstGeom>
          <a:gradFill>
            <a:gsLst>
              <a:gs pos="0">
                <a:srgbClr val="92D050"/>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LLMs, lots of transformers, lots of data</a:t>
            </a:r>
          </a:p>
        </p:txBody>
      </p:sp>
      <p:sp>
        <p:nvSpPr>
          <p:cNvPr id="15" name="Rectangle 14">
            <a:extLst>
              <a:ext uri="{FF2B5EF4-FFF2-40B4-BE49-F238E27FC236}">
                <a16:creationId xmlns:a16="http://schemas.microsoft.com/office/drawing/2014/main" id="{4BF2378E-1D57-2B1A-CF15-3BC4EAB819F3}"/>
              </a:ext>
            </a:extLst>
          </p:cNvPr>
          <p:cNvSpPr/>
          <p:nvPr/>
        </p:nvSpPr>
        <p:spPr>
          <a:xfrm>
            <a:off x="8032494" y="6017037"/>
            <a:ext cx="3549894" cy="241489"/>
          </a:xfrm>
          <a:prstGeom prst="rect">
            <a:avLst/>
          </a:prstGeom>
          <a:gradFill>
            <a:gsLst>
              <a:gs pos="0">
                <a:srgbClr val="92D050"/>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What does. The future hold?</a:t>
            </a:r>
          </a:p>
        </p:txBody>
      </p:sp>
    </p:spTree>
    <p:extLst>
      <p:ext uri="{BB962C8B-B14F-4D97-AF65-F5344CB8AC3E}">
        <p14:creationId xmlns:p14="http://schemas.microsoft.com/office/powerpoint/2010/main" val="41691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77E8AE-A9D3-3024-583A-30BAFAA87B94}"/>
              </a:ext>
            </a:extLst>
          </p:cNvPr>
          <p:cNvSpPr>
            <a:spLocks noGrp="1"/>
          </p:cNvSpPr>
          <p:nvPr>
            <p:ph type="sldNum" sz="quarter" idx="12"/>
          </p:nvPr>
        </p:nvSpPr>
        <p:spPr>
          <a:xfrm>
            <a:off x="8737600" y="6356352"/>
            <a:ext cx="2844800" cy="365125"/>
          </a:xfrm>
        </p:spPr>
        <p:txBody>
          <a:bodyPr anchor="ctr">
            <a:normAutofit/>
          </a:bodyPr>
          <a:lstStyle/>
          <a:p>
            <a:pPr defTabSz="548640">
              <a:spcAft>
                <a:spcPts val="600"/>
              </a:spcAft>
            </a:pPr>
            <a:fld id="{18AD9AA2-3313-8444-8445-332ED5F5C851}" type="slidenum">
              <a:rPr lang="en-US" smtClean="0">
                <a:solidFill>
                  <a:srgbClr val="E3E3E3"/>
                </a:solidFill>
              </a:rPr>
              <a:pPr defTabSz="548640">
                <a:spcAft>
                  <a:spcPts val="600"/>
                </a:spcAft>
              </a:pPr>
              <a:t>3</a:t>
            </a:fld>
            <a:endParaRPr lang="en-US">
              <a:solidFill>
                <a:srgbClr val="E3E3E3"/>
              </a:solidFill>
            </a:endParaRPr>
          </a:p>
        </p:txBody>
      </p:sp>
      <p:sp>
        <p:nvSpPr>
          <p:cNvPr id="3" name="Title 2">
            <a:extLst>
              <a:ext uri="{FF2B5EF4-FFF2-40B4-BE49-F238E27FC236}">
                <a16:creationId xmlns:a16="http://schemas.microsoft.com/office/drawing/2014/main" id="{FF7C7F62-05A9-F2AD-9307-E619965CF14E}"/>
              </a:ext>
            </a:extLst>
          </p:cNvPr>
          <p:cNvSpPr>
            <a:spLocks noGrp="1"/>
          </p:cNvSpPr>
          <p:nvPr>
            <p:ph type="title"/>
          </p:nvPr>
        </p:nvSpPr>
        <p:spPr>
          <a:xfrm>
            <a:off x="964522" y="1572415"/>
            <a:ext cx="3353457" cy="2141455"/>
          </a:xfrm>
        </p:spPr>
        <p:txBody>
          <a:bodyPr>
            <a:normAutofit/>
          </a:bodyPr>
          <a:lstStyle/>
          <a:p>
            <a:r>
              <a:rPr lang="en-US" sz="3200" b="1" dirty="0">
                <a:solidFill>
                  <a:schemeClr val="bg2">
                    <a:lumMod val="75000"/>
                  </a:schemeClr>
                </a:solidFill>
              </a:rPr>
              <a:t>Dreams of “Robots”, Servant and Other</a:t>
            </a:r>
            <a:endParaRPr lang="en-US" dirty="0"/>
          </a:p>
        </p:txBody>
      </p:sp>
      <p:pic>
        <p:nvPicPr>
          <p:cNvPr id="2" name="Picture 2" descr="undefined">
            <a:extLst>
              <a:ext uri="{FF2B5EF4-FFF2-40B4-BE49-F238E27FC236}">
                <a16:creationId xmlns:a16="http://schemas.microsoft.com/office/drawing/2014/main" id="{BA8E92D2-5598-F5C5-64AD-0B754F2A2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400" y="1057277"/>
            <a:ext cx="6223000" cy="56642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F79D83A-CD5D-8B6F-E5F5-CD825454A817}"/>
              </a:ext>
            </a:extLst>
          </p:cNvPr>
          <p:cNvCxnSpPr>
            <a:cxnSpLocks/>
          </p:cNvCxnSpPr>
          <p:nvPr/>
        </p:nvCxnSpPr>
        <p:spPr>
          <a:xfrm>
            <a:off x="211015" y="140677"/>
            <a:ext cx="0" cy="1758461"/>
          </a:xfrm>
          <a:prstGeom prst="straightConnector1">
            <a:avLst/>
          </a:prstGeom>
          <a:ln cap="flat">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08638DCD-E795-5A49-DEB2-0057AAEE104E}"/>
              </a:ext>
            </a:extLst>
          </p:cNvPr>
          <p:cNvCxnSpPr>
            <a:cxnSpLocks/>
          </p:cNvCxnSpPr>
          <p:nvPr/>
        </p:nvCxnSpPr>
        <p:spPr>
          <a:xfrm>
            <a:off x="211015" y="1899138"/>
            <a:ext cx="0" cy="1195754"/>
          </a:xfrm>
          <a:prstGeom prst="straightConnector1">
            <a:avLst/>
          </a:prstGeom>
          <a:ln cap="flat">
            <a:solidFill>
              <a:schemeClr val="dk1">
                <a:alpha val="40774"/>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1F43E919-AC47-2300-9044-DDEC13AB7F4F}"/>
              </a:ext>
            </a:extLst>
          </p:cNvPr>
          <p:cNvCxnSpPr>
            <a:cxnSpLocks/>
          </p:cNvCxnSpPr>
          <p:nvPr/>
        </p:nvCxnSpPr>
        <p:spPr>
          <a:xfrm>
            <a:off x="211015" y="3713871"/>
            <a:ext cx="0" cy="1772529"/>
          </a:xfrm>
          <a:prstGeom prst="straightConnector1">
            <a:avLst/>
          </a:prstGeom>
          <a:ln cap="flat">
            <a:solidFill>
              <a:schemeClr val="dk1">
                <a:alpha val="40774"/>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7263EB57-9913-9215-FAA8-AC25B8EF9FFF}"/>
              </a:ext>
            </a:extLst>
          </p:cNvPr>
          <p:cNvCxnSpPr>
            <a:cxnSpLocks/>
          </p:cNvCxnSpPr>
          <p:nvPr/>
        </p:nvCxnSpPr>
        <p:spPr>
          <a:xfrm>
            <a:off x="211015" y="5486400"/>
            <a:ext cx="0" cy="1235077"/>
          </a:xfrm>
          <a:prstGeom prst="straightConnector1">
            <a:avLst/>
          </a:prstGeom>
          <a:ln cap="flat">
            <a:solidFill>
              <a:schemeClr val="dk1">
                <a:alpha val="40774"/>
              </a:schemeClr>
            </a:solidFill>
            <a:headEnd type="diamond" w="lg" len="med"/>
            <a:tailEnd type="stealth" w="lg"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78166C65-84A0-9222-1B58-CDB222C28C47}"/>
              </a:ext>
            </a:extLst>
          </p:cNvPr>
          <p:cNvCxnSpPr>
            <a:cxnSpLocks/>
          </p:cNvCxnSpPr>
          <p:nvPr/>
        </p:nvCxnSpPr>
        <p:spPr>
          <a:xfrm>
            <a:off x="211015" y="3094892"/>
            <a:ext cx="0" cy="618979"/>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26793D82-008A-1C12-DBDE-987B77CF2C1F}"/>
              </a:ext>
            </a:extLst>
          </p:cNvPr>
          <p:cNvSpPr txBox="1"/>
          <p:nvPr/>
        </p:nvSpPr>
        <p:spPr>
          <a:xfrm>
            <a:off x="289716" y="696741"/>
            <a:ext cx="1349612" cy="646331"/>
          </a:xfrm>
          <a:prstGeom prst="rect">
            <a:avLst/>
          </a:prstGeom>
          <a:noFill/>
        </p:spPr>
        <p:txBody>
          <a:bodyPr wrap="square" rtlCol="0">
            <a:spAutoFit/>
          </a:bodyPr>
          <a:lstStyle/>
          <a:p>
            <a:r>
              <a:rPr lang="en-US" dirty="0"/>
              <a:t>555 BC- 1946 AD</a:t>
            </a:r>
          </a:p>
        </p:txBody>
      </p:sp>
    </p:spTree>
    <p:extLst>
      <p:ext uri="{BB962C8B-B14F-4D97-AF65-F5344CB8AC3E}">
        <p14:creationId xmlns:p14="http://schemas.microsoft.com/office/powerpoint/2010/main" val="174952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013DF97-3C1D-54BC-F6E1-0E93F5F0D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50" y="1455313"/>
            <a:ext cx="9572402" cy="535863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0AD0B66-F4C8-85F9-35A2-17C3469ADD23}"/>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4</a:t>
            </a:fld>
            <a:endParaRPr lang="en-US">
              <a:solidFill>
                <a:srgbClr val="E3E3E3"/>
              </a:solidFill>
            </a:endParaRPr>
          </a:p>
        </p:txBody>
      </p:sp>
      <p:sp>
        <p:nvSpPr>
          <p:cNvPr id="5" name="Rectangle 4">
            <a:extLst>
              <a:ext uri="{FF2B5EF4-FFF2-40B4-BE49-F238E27FC236}">
                <a16:creationId xmlns:a16="http://schemas.microsoft.com/office/drawing/2014/main" id="{1794113B-ED29-00E4-166A-6C3A40BDA16B}"/>
              </a:ext>
            </a:extLst>
          </p:cNvPr>
          <p:cNvSpPr/>
          <p:nvPr/>
        </p:nvSpPr>
        <p:spPr>
          <a:xfrm>
            <a:off x="2427340" y="1455313"/>
            <a:ext cx="9572402" cy="5358637"/>
          </a:xfrm>
          <a:prstGeom prst="rect">
            <a:avLst/>
          </a:prstGeom>
          <a:gradFill flip="none" rotWithShape="1">
            <a:gsLst>
              <a:gs pos="81000">
                <a:schemeClr val="bg1"/>
              </a:gs>
              <a:gs pos="0">
                <a:schemeClr val="bg1">
                  <a:alpha val="0"/>
                </a:schemeClr>
              </a:gs>
              <a:gs pos="33000">
                <a:schemeClr val="bg1">
                  <a:alpha val="0"/>
                </a:schemeClr>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D5EB008-AD81-510F-66FB-47D871D9A6E3}"/>
              </a:ext>
            </a:extLst>
          </p:cNvPr>
          <p:cNvSpPr>
            <a:spLocks noGrp="1"/>
          </p:cNvSpPr>
          <p:nvPr>
            <p:ph type="title"/>
          </p:nvPr>
        </p:nvSpPr>
        <p:spPr>
          <a:xfrm>
            <a:off x="964521" y="1673879"/>
            <a:ext cx="3353457" cy="1646272"/>
          </a:xfrm>
        </p:spPr>
        <p:txBody>
          <a:bodyPr/>
          <a:lstStyle/>
          <a:p>
            <a:r>
              <a:rPr lang="en-US" dirty="0"/>
              <a:t>The Dawn of Computation</a:t>
            </a:r>
          </a:p>
        </p:txBody>
      </p:sp>
      <p:cxnSp>
        <p:nvCxnSpPr>
          <p:cNvPr id="4" name="Straight Arrow Connector 3">
            <a:extLst>
              <a:ext uri="{FF2B5EF4-FFF2-40B4-BE49-F238E27FC236}">
                <a16:creationId xmlns:a16="http://schemas.microsoft.com/office/drawing/2014/main" id="{98265DF6-4E71-0A4B-8FF7-DB8B7957C120}"/>
              </a:ext>
            </a:extLst>
          </p:cNvPr>
          <p:cNvCxnSpPr>
            <a:cxnSpLocks/>
          </p:cNvCxnSpPr>
          <p:nvPr/>
        </p:nvCxnSpPr>
        <p:spPr>
          <a:xfrm>
            <a:off x="211015" y="140677"/>
            <a:ext cx="0" cy="1758461"/>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C3511C0D-4995-5C35-4E1C-6D8785428231}"/>
              </a:ext>
            </a:extLst>
          </p:cNvPr>
          <p:cNvCxnSpPr>
            <a:cxnSpLocks/>
          </p:cNvCxnSpPr>
          <p:nvPr/>
        </p:nvCxnSpPr>
        <p:spPr>
          <a:xfrm flipV="1">
            <a:off x="211015" y="1899138"/>
            <a:ext cx="0" cy="1195754"/>
          </a:xfrm>
          <a:prstGeom prst="straightConnector1">
            <a:avLst/>
          </a:prstGeom>
          <a:ln cap="flat">
            <a:solidFill>
              <a:schemeClr val="dk1"/>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1018E482-7E83-4DC1-2FFC-BC28A0F0F734}"/>
              </a:ext>
            </a:extLst>
          </p:cNvPr>
          <p:cNvCxnSpPr>
            <a:cxnSpLocks/>
          </p:cNvCxnSpPr>
          <p:nvPr/>
        </p:nvCxnSpPr>
        <p:spPr>
          <a:xfrm>
            <a:off x="211015" y="3713871"/>
            <a:ext cx="0" cy="1772529"/>
          </a:xfrm>
          <a:prstGeom prst="straightConnector1">
            <a:avLst/>
          </a:prstGeom>
          <a:ln cap="flat">
            <a:solidFill>
              <a:schemeClr val="dk1">
                <a:alpha val="40774"/>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686EC2F9-47C7-3D45-CFC8-BDD43C89DF02}"/>
              </a:ext>
            </a:extLst>
          </p:cNvPr>
          <p:cNvCxnSpPr>
            <a:cxnSpLocks/>
          </p:cNvCxnSpPr>
          <p:nvPr/>
        </p:nvCxnSpPr>
        <p:spPr>
          <a:xfrm>
            <a:off x="211015" y="5486400"/>
            <a:ext cx="0" cy="1235077"/>
          </a:xfrm>
          <a:prstGeom prst="straightConnector1">
            <a:avLst/>
          </a:prstGeom>
          <a:ln cap="flat">
            <a:solidFill>
              <a:schemeClr val="dk1">
                <a:alpha val="40774"/>
              </a:schemeClr>
            </a:solidFill>
            <a:headEnd type="diamond" w="lg" len="med"/>
            <a:tailEnd type="stealth" w="lg" len="med"/>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78A2723D-E800-0A23-50EA-DCB4614105A8}"/>
              </a:ext>
            </a:extLst>
          </p:cNvPr>
          <p:cNvSpPr txBox="1"/>
          <p:nvPr/>
        </p:nvSpPr>
        <p:spPr>
          <a:xfrm>
            <a:off x="228752" y="2448561"/>
            <a:ext cx="970671" cy="646331"/>
          </a:xfrm>
          <a:prstGeom prst="rect">
            <a:avLst/>
          </a:prstGeom>
          <a:noFill/>
        </p:spPr>
        <p:txBody>
          <a:bodyPr wrap="square" rtlCol="0">
            <a:spAutoFit/>
          </a:bodyPr>
          <a:lstStyle/>
          <a:p>
            <a:r>
              <a:rPr lang="en-US" dirty="0"/>
              <a:t>1946- 1957</a:t>
            </a:r>
          </a:p>
        </p:txBody>
      </p:sp>
      <p:cxnSp>
        <p:nvCxnSpPr>
          <p:cNvPr id="19" name="Straight Arrow Connector 18">
            <a:extLst>
              <a:ext uri="{FF2B5EF4-FFF2-40B4-BE49-F238E27FC236}">
                <a16:creationId xmlns:a16="http://schemas.microsoft.com/office/drawing/2014/main" id="{532ED303-2C00-B372-8DEE-07351D0A5A0C}"/>
              </a:ext>
            </a:extLst>
          </p:cNvPr>
          <p:cNvCxnSpPr>
            <a:cxnSpLocks/>
          </p:cNvCxnSpPr>
          <p:nvPr/>
        </p:nvCxnSpPr>
        <p:spPr>
          <a:xfrm>
            <a:off x="211015" y="3094892"/>
            <a:ext cx="0" cy="618979"/>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7055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8CC15-7332-969F-5D47-09E017E60A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A2957C-7204-9439-541C-77C4A3DCFF31}"/>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5</a:t>
            </a:fld>
            <a:endParaRPr lang="en-US">
              <a:solidFill>
                <a:srgbClr val="E3E3E3"/>
              </a:solidFill>
            </a:endParaRPr>
          </a:p>
        </p:txBody>
      </p:sp>
      <p:sp>
        <p:nvSpPr>
          <p:cNvPr id="3" name="Title 2">
            <a:extLst>
              <a:ext uri="{FF2B5EF4-FFF2-40B4-BE49-F238E27FC236}">
                <a16:creationId xmlns:a16="http://schemas.microsoft.com/office/drawing/2014/main" id="{7D8D8600-331A-2480-09BA-0D1F63BE62BF}"/>
              </a:ext>
            </a:extLst>
          </p:cNvPr>
          <p:cNvSpPr>
            <a:spLocks noGrp="1"/>
          </p:cNvSpPr>
          <p:nvPr>
            <p:ph type="title"/>
          </p:nvPr>
        </p:nvSpPr>
        <p:spPr>
          <a:xfrm>
            <a:off x="964521" y="1673879"/>
            <a:ext cx="3353457" cy="1195754"/>
          </a:xfrm>
        </p:spPr>
        <p:txBody>
          <a:bodyPr/>
          <a:lstStyle/>
          <a:p>
            <a:r>
              <a:rPr lang="en-US" dirty="0"/>
              <a:t>The First Neural Networks</a:t>
            </a:r>
          </a:p>
        </p:txBody>
      </p:sp>
      <p:cxnSp>
        <p:nvCxnSpPr>
          <p:cNvPr id="4" name="Straight Arrow Connector 3">
            <a:extLst>
              <a:ext uri="{FF2B5EF4-FFF2-40B4-BE49-F238E27FC236}">
                <a16:creationId xmlns:a16="http://schemas.microsoft.com/office/drawing/2014/main" id="{0D17A416-2C3D-5FDB-CCE1-84079234BAEF}"/>
              </a:ext>
            </a:extLst>
          </p:cNvPr>
          <p:cNvCxnSpPr>
            <a:cxnSpLocks/>
          </p:cNvCxnSpPr>
          <p:nvPr/>
        </p:nvCxnSpPr>
        <p:spPr>
          <a:xfrm>
            <a:off x="211015" y="140677"/>
            <a:ext cx="0" cy="1758461"/>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A12AF343-8A6B-EC49-F7D3-C07D2480EA48}"/>
              </a:ext>
            </a:extLst>
          </p:cNvPr>
          <p:cNvCxnSpPr>
            <a:cxnSpLocks/>
          </p:cNvCxnSpPr>
          <p:nvPr/>
        </p:nvCxnSpPr>
        <p:spPr>
          <a:xfrm flipV="1">
            <a:off x="211015" y="1899138"/>
            <a:ext cx="0" cy="1195754"/>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90F0AF32-EC1F-6AFB-4E72-1F320E28F0DD}"/>
              </a:ext>
            </a:extLst>
          </p:cNvPr>
          <p:cNvCxnSpPr>
            <a:cxnSpLocks/>
          </p:cNvCxnSpPr>
          <p:nvPr/>
        </p:nvCxnSpPr>
        <p:spPr>
          <a:xfrm>
            <a:off x="211015" y="3094892"/>
            <a:ext cx="0" cy="618979"/>
          </a:xfrm>
          <a:prstGeom prst="straightConnector1">
            <a:avLst/>
          </a:prstGeom>
          <a:ln cap="flat">
            <a:solidFill>
              <a:schemeClr val="dk1"/>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370FF3E4-FAB2-2451-3126-8C47B2D09F34}"/>
              </a:ext>
            </a:extLst>
          </p:cNvPr>
          <p:cNvCxnSpPr>
            <a:cxnSpLocks/>
          </p:cNvCxnSpPr>
          <p:nvPr/>
        </p:nvCxnSpPr>
        <p:spPr>
          <a:xfrm>
            <a:off x="211015" y="3713871"/>
            <a:ext cx="0" cy="1772529"/>
          </a:xfrm>
          <a:prstGeom prst="straightConnector1">
            <a:avLst/>
          </a:prstGeom>
          <a:ln cap="flat">
            <a:solidFill>
              <a:schemeClr val="dk1">
                <a:alpha val="40774"/>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D7D4412-372D-7EF9-269D-EB72EEACBE96}"/>
              </a:ext>
            </a:extLst>
          </p:cNvPr>
          <p:cNvCxnSpPr>
            <a:cxnSpLocks/>
          </p:cNvCxnSpPr>
          <p:nvPr/>
        </p:nvCxnSpPr>
        <p:spPr>
          <a:xfrm>
            <a:off x="211015" y="5486400"/>
            <a:ext cx="0" cy="1235077"/>
          </a:xfrm>
          <a:prstGeom prst="straightConnector1">
            <a:avLst/>
          </a:prstGeom>
          <a:ln cap="flat">
            <a:solidFill>
              <a:schemeClr val="dk1">
                <a:alpha val="40774"/>
              </a:schemeClr>
            </a:solidFill>
            <a:headEnd type="diamond" w="lg" len="med"/>
            <a:tailEnd type="stealth" w="lg" len="med"/>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60AEEB9D-C818-8289-F24F-6967F5026A88}"/>
              </a:ext>
            </a:extLst>
          </p:cNvPr>
          <p:cNvSpPr txBox="1"/>
          <p:nvPr/>
        </p:nvSpPr>
        <p:spPr>
          <a:xfrm>
            <a:off x="296712" y="3067540"/>
            <a:ext cx="1335618" cy="646331"/>
          </a:xfrm>
          <a:prstGeom prst="rect">
            <a:avLst/>
          </a:prstGeom>
          <a:noFill/>
        </p:spPr>
        <p:txBody>
          <a:bodyPr wrap="square" rtlCol="0">
            <a:spAutoFit/>
          </a:bodyPr>
          <a:lstStyle/>
          <a:p>
            <a:r>
              <a:rPr lang="en-US" dirty="0"/>
              <a:t>1951- </a:t>
            </a:r>
          </a:p>
          <a:p>
            <a:r>
              <a:rPr lang="en-US" dirty="0"/>
              <a:t>1959</a:t>
            </a:r>
          </a:p>
        </p:txBody>
      </p:sp>
      <p:pic>
        <p:nvPicPr>
          <p:cNvPr id="4098" name="Picture 2" descr="undefined">
            <a:extLst>
              <a:ext uri="{FF2B5EF4-FFF2-40B4-BE49-F238E27FC236}">
                <a16:creationId xmlns:a16="http://schemas.microsoft.com/office/drawing/2014/main" id="{DA5302B9-6EC0-3200-516D-BD5310D7F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465" y="836217"/>
            <a:ext cx="7521520" cy="5885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54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71C4-A672-3105-3238-6714A4CF9F7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9995F9-5FD1-111A-A314-4E17336A9E51}"/>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6</a:t>
            </a:fld>
            <a:endParaRPr lang="en-US">
              <a:solidFill>
                <a:srgbClr val="E3E3E3"/>
              </a:solidFill>
            </a:endParaRPr>
          </a:p>
        </p:txBody>
      </p:sp>
      <p:sp>
        <p:nvSpPr>
          <p:cNvPr id="3" name="Title 2">
            <a:extLst>
              <a:ext uri="{FF2B5EF4-FFF2-40B4-BE49-F238E27FC236}">
                <a16:creationId xmlns:a16="http://schemas.microsoft.com/office/drawing/2014/main" id="{76E99865-98FF-A411-D0EC-D743D04CF7F1}"/>
              </a:ext>
            </a:extLst>
          </p:cNvPr>
          <p:cNvSpPr>
            <a:spLocks noGrp="1"/>
          </p:cNvSpPr>
          <p:nvPr>
            <p:ph type="title"/>
          </p:nvPr>
        </p:nvSpPr>
        <p:spPr>
          <a:xfrm>
            <a:off x="964521" y="1673878"/>
            <a:ext cx="3353457" cy="1547623"/>
          </a:xfrm>
        </p:spPr>
        <p:txBody>
          <a:bodyPr/>
          <a:lstStyle/>
          <a:p>
            <a:r>
              <a:rPr lang="en-US" dirty="0"/>
              <a:t>The Heuristic Red Herring and AI Winter</a:t>
            </a:r>
          </a:p>
        </p:txBody>
      </p:sp>
      <p:cxnSp>
        <p:nvCxnSpPr>
          <p:cNvPr id="4" name="Straight Arrow Connector 3">
            <a:extLst>
              <a:ext uri="{FF2B5EF4-FFF2-40B4-BE49-F238E27FC236}">
                <a16:creationId xmlns:a16="http://schemas.microsoft.com/office/drawing/2014/main" id="{D40B8CAF-DE9D-9B94-DF16-87F2A26F0C39}"/>
              </a:ext>
            </a:extLst>
          </p:cNvPr>
          <p:cNvCxnSpPr>
            <a:cxnSpLocks/>
          </p:cNvCxnSpPr>
          <p:nvPr/>
        </p:nvCxnSpPr>
        <p:spPr>
          <a:xfrm>
            <a:off x="211015" y="140677"/>
            <a:ext cx="0" cy="1758461"/>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F7D4D263-68A5-B62F-373F-6DCF84FF8517}"/>
              </a:ext>
            </a:extLst>
          </p:cNvPr>
          <p:cNvCxnSpPr>
            <a:cxnSpLocks/>
          </p:cNvCxnSpPr>
          <p:nvPr/>
        </p:nvCxnSpPr>
        <p:spPr>
          <a:xfrm flipV="1">
            <a:off x="211015" y="1899138"/>
            <a:ext cx="0" cy="1195754"/>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B7426173-0A10-904C-7C40-7B5B94BBF393}"/>
              </a:ext>
            </a:extLst>
          </p:cNvPr>
          <p:cNvCxnSpPr>
            <a:cxnSpLocks/>
          </p:cNvCxnSpPr>
          <p:nvPr/>
        </p:nvCxnSpPr>
        <p:spPr>
          <a:xfrm>
            <a:off x="211015" y="3094892"/>
            <a:ext cx="0" cy="1195754"/>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15D6DF14-9DE5-4F62-62CC-28DCF66E9B40}"/>
              </a:ext>
            </a:extLst>
          </p:cNvPr>
          <p:cNvCxnSpPr>
            <a:cxnSpLocks/>
          </p:cNvCxnSpPr>
          <p:nvPr/>
        </p:nvCxnSpPr>
        <p:spPr>
          <a:xfrm>
            <a:off x="211015" y="4290646"/>
            <a:ext cx="0" cy="1195754"/>
          </a:xfrm>
          <a:prstGeom prst="straightConnector1">
            <a:avLst/>
          </a:prstGeom>
          <a:ln cap="flat">
            <a:solidFill>
              <a:schemeClr val="dk1"/>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15ED1D3-E85F-0972-6D95-CB6175C9063F}"/>
              </a:ext>
            </a:extLst>
          </p:cNvPr>
          <p:cNvCxnSpPr>
            <a:cxnSpLocks/>
          </p:cNvCxnSpPr>
          <p:nvPr/>
        </p:nvCxnSpPr>
        <p:spPr>
          <a:xfrm>
            <a:off x="211015" y="5486400"/>
            <a:ext cx="0" cy="1235077"/>
          </a:xfrm>
          <a:prstGeom prst="straightConnector1">
            <a:avLst/>
          </a:prstGeom>
          <a:ln cap="flat">
            <a:solidFill>
              <a:schemeClr val="dk1">
                <a:alpha val="40774"/>
              </a:schemeClr>
            </a:solidFill>
            <a:headEnd type="diamond" w="lg" len="med"/>
            <a:tailEnd type="stealth" w="lg" len="med"/>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D7544F38-BD8F-0BE9-18AF-3458DC2E221E}"/>
              </a:ext>
            </a:extLst>
          </p:cNvPr>
          <p:cNvSpPr txBox="1"/>
          <p:nvPr/>
        </p:nvSpPr>
        <p:spPr>
          <a:xfrm>
            <a:off x="352503" y="4426858"/>
            <a:ext cx="1335618" cy="923330"/>
          </a:xfrm>
          <a:prstGeom prst="rect">
            <a:avLst/>
          </a:prstGeom>
          <a:noFill/>
        </p:spPr>
        <p:txBody>
          <a:bodyPr wrap="square" rtlCol="0">
            <a:spAutoFit/>
          </a:bodyPr>
          <a:lstStyle/>
          <a:p>
            <a:r>
              <a:rPr lang="en-US" dirty="0"/>
              <a:t>1959-</a:t>
            </a:r>
          </a:p>
          <a:p>
            <a:r>
              <a:rPr lang="en-US" dirty="0"/>
              <a:t>1985 (Roughly)</a:t>
            </a:r>
          </a:p>
        </p:txBody>
      </p:sp>
      <p:pic>
        <p:nvPicPr>
          <p:cNvPr id="5122" name="Picture 2" descr="undefined">
            <a:extLst>
              <a:ext uri="{FF2B5EF4-FFF2-40B4-BE49-F238E27FC236}">
                <a16:creationId xmlns:a16="http://schemas.microsoft.com/office/drawing/2014/main" id="{3F4D3DD3-6EDF-0565-A819-9BD7A36AE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260" y="369223"/>
            <a:ext cx="2689863" cy="26898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eneral view">
            <a:extLst>
              <a:ext uri="{FF2B5EF4-FFF2-40B4-BE49-F238E27FC236}">
                <a16:creationId xmlns:a16="http://schemas.microsoft.com/office/drawing/2014/main" id="{6D0426E4-853F-6976-DA49-2BFEBF4C0C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385" t="4612" r="28475" b="5978"/>
          <a:stretch/>
        </p:blipFill>
        <p:spPr bwMode="auto">
          <a:xfrm>
            <a:off x="8401336" y="896815"/>
            <a:ext cx="2273617" cy="506436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BD704C9-E9A6-A1CD-8067-2C9A1CE59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336" y="2869633"/>
            <a:ext cx="2794000"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52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BE754-E697-EAC5-EA8F-0E42441374A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1D903-56FC-941A-E93F-90E31E7CA1C7}"/>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7</a:t>
            </a:fld>
            <a:endParaRPr lang="en-US">
              <a:solidFill>
                <a:srgbClr val="E3E3E3"/>
              </a:solidFill>
            </a:endParaRPr>
          </a:p>
        </p:txBody>
      </p:sp>
      <p:sp>
        <p:nvSpPr>
          <p:cNvPr id="3" name="Title 2">
            <a:extLst>
              <a:ext uri="{FF2B5EF4-FFF2-40B4-BE49-F238E27FC236}">
                <a16:creationId xmlns:a16="http://schemas.microsoft.com/office/drawing/2014/main" id="{4EB77F13-268C-D10B-8340-63D61F65ECBA}"/>
              </a:ext>
            </a:extLst>
          </p:cNvPr>
          <p:cNvSpPr>
            <a:spLocks noGrp="1"/>
          </p:cNvSpPr>
          <p:nvPr>
            <p:ph type="title"/>
          </p:nvPr>
        </p:nvSpPr>
        <p:spPr>
          <a:xfrm>
            <a:off x="964521" y="1673879"/>
            <a:ext cx="3353457" cy="1195754"/>
          </a:xfrm>
        </p:spPr>
        <p:txBody>
          <a:bodyPr/>
          <a:lstStyle/>
          <a:p>
            <a:r>
              <a:rPr lang="en-US" dirty="0"/>
              <a:t>The First ML Boom</a:t>
            </a:r>
          </a:p>
        </p:txBody>
      </p:sp>
      <p:cxnSp>
        <p:nvCxnSpPr>
          <p:cNvPr id="4" name="Straight Arrow Connector 3">
            <a:extLst>
              <a:ext uri="{FF2B5EF4-FFF2-40B4-BE49-F238E27FC236}">
                <a16:creationId xmlns:a16="http://schemas.microsoft.com/office/drawing/2014/main" id="{ACCE3B8B-FEA2-4730-4EF5-6D49975A0B62}"/>
              </a:ext>
            </a:extLst>
          </p:cNvPr>
          <p:cNvCxnSpPr>
            <a:cxnSpLocks/>
          </p:cNvCxnSpPr>
          <p:nvPr/>
        </p:nvCxnSpPr>
        <p:spPr>
          <a:xfrm>
            <a:off x="211015" y="140677"/>
            <a:ext cx="0" cy="1758461"/>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97AF7512-6E99-7626-7A34-DF39E4BEC0C3}"/>
              </a:ext>
            </a:extLst>
          </p:cNvPr>
          <p:cNvCxnSpPr>
            <a:cxnSpLocks/>
          </p:cNvCxnSpPr>
          <p:nvPr/>
        </p:nvCxnSpPr>
        <p:spPr>
          <a:xfrm flipV="1">
            <a:off x="211015" y="1899138"/>
            <a:ext cx="0" cy="1195754"/>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544AD30D-24F4-EFAF-8FBA-816545A4B6BE}"/>
              </a:ext>
            </a:extLst>
          </p:cNvPr>
          <p:cNvCxnSpPr>
            <a:cxnSpLocks/>
          </p:cNvCxnSpPr>
          <p:nvPr/>
        </p:nvCxnSpPr>
        <p:spPr>
          <a:xfrm>
            <a:off x="211015" y="3094892"/>
            <a:ext cx="0" cy="1195754"/>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E75A31E2-BDAB-F385-131B-39758140C12D}"/>
              </a:ext>
            </a:extLst>
          </p:cNvPr>
          <p:cNvCxnSpPr>
            <a:cxnSpLocks/>
          </p:cNvCxnSpPr>
          <p:nvPr/>
        </p:nvCxnSpPr>
        <p:spPr>
          <a:xfrm>
            <a:off x="211015" y="4290646"/>
            <a:ext cx="0" cy="1195754"/>
          </a:xfrm>
          <a:prstGeom prst="straightConnector1">
            <a:avLst/>
          </a:prstGeom>
          <a:ln cap="flat">
            <a:solidFill>
              <a:schemeClr val="dk1">
                <a:alpha val="41000"/>
              </a:schemeClr>
            </a:solidFill>
            <a:headEnd type="diamond" w="lg" len="med"/>
            <a:tailEnd type="diamond" w="lg" len="med"/>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AE0690FC-2B69-E32D-BF74-B6D0CA9E0EE0}"/>
              </a:ext>
            </a:extLst>
          </p:cNvPr>
          <p:cNvCxnSpPr>
            <a:cxnSpLocks/>
          </p:cNvCxnSpPr>
          <p:nvPr/>
        </p:nvCxnSpPr>
        <p:spPr>
          <a:xfrm>
            <a:off x="211015" y="5486400"/>
            <a:ext cx="0" cy="1235077"/>
          </a:xfrm>
          <a:prstGeom prst="straightConnector1">
            <a:avLst/>
          </a:prstGeom>
          <a:ln cap="flat">
            <a:solidFill>
              <a:schemeClr val="dk1"/>
            </a:solidFill>
            <a:headEnd type="diamond" w="lg" len="med"/>
            <a:tailEnd type="stealth" w="lg" len="med"/>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93662F7-9639-AD99-4EB8-A58A5496BFD6}"/>
              </a:ext>
            </a:extLst>
          </p:cNvPr>
          <p:cNvSpPr txBox="1"/>
          <p:nvPr/>
        </p:nvSpPr>
        <p:spPr>
          <a:xfrm>
            <a:off x="296712" y="5615584"/>
            <a:ext cx="1335618" cy="646331"/>
          </a:xfrm>
          <a:prstGeom prst="rect">
            <a:avLst/>
          </a:prstGeom>
          <a:noFill/>
        </p:spPr>
        <p:txBody>
          <a:bodyPr wrap="square" rtlCol="0">
            <a:spAutoFit/>
          </a:bodyPr>
          <a:lstStyle/>
          <a:p>
            <a:r>
              <a:rPr lang="en-US" dirty="0"/>
              <a:t>1985- 2017</a:t>
            </a:r>
          </a:p>
        </p:txBody>
      </p:sp>
      <p:pic>
        <p:nvPicPr>
          <p:cNvPr id="6146" name="Picture 2">
            <a:extLst>
              <a:ext uri="{FF2B5EF4-FFF2-40B4-BE49-F238E27FC236}">
                <a16:creationId xmlns:a16="http://schemas.microsoft.com/office/drawing/2014/main" id="{D3F1800D-3649-1577-C0FE-AE77F209E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339" y="2271756"/>
            <a:ext cx="4417646" cy="35606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oogle's DeepMind robot becomes world-beating chess grandmaster in four  hours">
            <a:extLst>
              <a:ext uri="{FF2B5EF4-FFF2-40B4-BE49-F238E27FC236}">
                <a16:creationId xmlns:a16="http://schemas.microsoft.com/office/drawing/2014/main" id="{50C94939-83FB-6DAE-DDA8-2B758121C2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874" y="727070"/>
            <a:ext cx="4572000" cy="25654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presenting images on multiple layers of abstraction in deep learning">
            <a:extLst>
              <a:ext uri="{FF2B5EF4-FFF2-40B4-BE49-F238E27FC236}">
                <a16:creationId xmlns:a16="http://schemas.microsoft.com/office/drawing/2014/main" id="{14383275-84DD-0058-45F8-7C194C7DD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7115" y="2846488"/>
            <a:ext cx="4740226" cy="3872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452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EE6E5-0961-2878-F4BD-C8421962D6D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BF085-EEB0-7631-3A96-BA9985B3114C}"/>
              </a:ext>
            </a:extLst>
          </p:cNvPr>
          <p:cNvSpPr>
            <a:spLocks noGrp="1"/>
          </p:cNvSpPr>
          <p:nvPr>
            <p:ph sz="quarter" idx="10"/>
          </p:nvPr>
        </p:nvSpPr>
        <p:spPr>
          <a:xfrm>
            <a:off x="609611" y="2608709"/>
            <a:ext cx="6515098" cy="3649817"/>
          </a:xfrm>
        </p:spPr>
        <p:txBody>
          <a:bodyPr/>
          <a:lstStyle/>
          <a:p>
            <a:r>
              <a:rPr lang="en-US" dirty="0"/>
              <a:t>During this first Machine Learning boom, Data Scientists and ML engineers have been using a variety of methods to process data and train ensemble models that are considered underneath this big umbrella of ML, due to these models ability to “learn” from data. </a:t>
            </a:r>
          </a:p>
          <a:p>
            <a:r>
              <a:rPr lang="en-US" dirty="0"/>
              <a:t>This is considered apart of AI as we have, up until recently, considered learning a distinctly human quality. </a:t>
            </a:r>
          </a:p>
          <a:p>
            <a:r>
              <a:rPr lang="en-US" dirty="0"/>
              <a:t>We’ll be going over the most basic here and in the upcoming exercise. </a:t>
            </a:r>
          </a:p>
          <a:p>
            <a:endParaRPr lang="en-US" dirty="0"/>
          </a:p>
        </p:txBody>
      </p:sp>
      <p:sp>
        <p:nvSpPr>
          <p:cNvPr id="3" name="Title 2">
            <a:extLst>
              <a:ext uri="{FF2B5EF4-FFF2-40B4-BE49-F238E27FC236}">
                <a16:creationId xmlns:a16="http://schemas.microsoft.com/office/drawing/2014/main" id="{CB902B40-3388-2D68-C119-B962C092C190}"/>
              </a:ext>
            </a:extLst>
          </p:cNvPr>
          <p:cNvSpPr>
            <a:spLocks noGrp="1"/>
          </p:cNvSpPr>
          <p:nvPr>
            <p:ph type="title"/>
          </p:nvPr>
        </p:nvSpPr>
        <p:spPr>
          <a:xfrm>
            <a:off x="964521" y="1572417"/>
            <a:ext cx="4588554" cy="976579"/>
          </a:xfrm>
        </p:spPr>
        <p:txBody>
          <a:bodyPr/>
          <a:lstStyle/>
          <a:p>
            <a:r>
              <a:rPr lang="en-US" dirty="0"/>
              <a:t>ML Methods</a:t>
            </a:r>
          </a:p>
        </p:txBody>
      </p:sp>
      <p:sp>
        <p:nvSpPr>
          <p:cNvPr id="4" name="Slide Number Placeholder 3">
            <a:extLst>
              <a:ext uri="{FF2B5EF4-FFF2-40B4-BE49-F238E27FC236}">
                <a16:creationId xmlns:a16="http://schemas.microsoft.com/office/drawing/2014/main" id="{5383BC60-6ABF-6A49-F8A9-C25CB859C956}"/>
              </a:ext>
            </a:extLst>
          </p:cNvPr>
          <p:cNvSpPr>
            <a:spLocks noGrp="1"/>
          </p:cNvSpPr>
          <p:nvPr>
            <p:ph type="sldNum" sz="quarter" idx="11"/>
          </p:nvPr>
        </p:nvSpPr>
        <p:spPr/>
        <p:txBody>
          <a:bodyPr/>
          <a:lstStyle/>
          <a:p>
            <a:pPr defTabSz="548640"/>
            <a:fld id="{18AD9AA2-3313-8444-8445-332ED5F5C851}" type="slidenum">
              <a:rPr lang="en-US" smtClean="0">
                <a:solidFill>
                  <a:srgbClr val="E3E3E3"/>
                </a:solidFill>
              </a:rPr>
              <a:pPr defTabSz="548640"/>
              <a:t>8</a:t>
            </a:fld>
            <a:endParaRPr lang="en-US" dirty="0">
              <a:solidFill>
                <a:srgbClr val="E3E3E3"/>
              </a:solidFill>
            </a:endParaRPr>
          </a:p>
        </p:txBody>
      </p:sp>
      <p:sp>
        <p:nvSpPr>
          <p:cNvPr id="33" name="Rectangle 32">
            <a:extLst>
              <a:ext uri="{FF2B5EF4-FFF2-40B4-BE49-F238E27FC236}">
                <a16:creationId xmlns:a16="http://schemas.microsoft.com/office/drawing/2014/main" id="{CD9CE350-B70B-5AF9-061E-825D8479D9DD}"/>
              </a:ext>
            </a:extLst>
          </p:cNvPr>
          <p:cNvSpPr/>
          <p:nvPr/>
        </p:nvSpPr>
        <p:spPr>
          <a:xfrm>
            <a:off x="8032495" y="2602941"/>
            <a:ext cx="3549894" cy="241489"/>
          </a:xfrm>
          <a:prstGeom prst="rect">
            <a:avLst/>
          </a:prstGeom>
          <a:gradFill>
            <a:gsLst>
              <a:gs pos="0">
                <a:schemeClr val="tx2">
                  <a:lumMod val="40000"/>
                  <a:lumOff val="6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What’s an Ensemble Model anyway?</a:t>
            </a:r>
          </a:p>
        </p:txBody>
      </p:sp>
      <p:sp>
        <p:nvSpPr>
          <p:cNvPr id="5" name="Rectangle 4">
            <a:extLst>
              <a:ext uri="{FF2B5EF4-FFF2-40B4-BE49-F238E27FC236}">
                <a16:creationId xmlns:a16="http://schemas.microsoft.com/office/drawing/2014/main" id="{5C4EBC67-D155-34AF-1767-5F379BC97E5D}"/>
              </a:ext>
            </a:extLst>
          </p:cNvPr>
          <p:cNvSpPr/>
          <p:nvPr/>
        </p:nvSpPr>
        <p:spPr>
          <a:xfrm>
            <a:off x="8032495" y="2284515"/>
            <a:ext cx="3549894" cy="241489"/>
          </a:xfrm>
          <a:prstGeom prst="rect">
            <a:avLst/>
          </a:prstGeom>
          <a:gradFill>
            <a:gsLst>
              <a:gs pos="0">
                <a:schemeClr val="tx2">
                  <a:lumMod val="40000"/>
                  <a:lumOff val="6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“Supervised” vs. ”Unsupervised”</a:t>
            </a:r>
          </a:p>
        </p:txBody>
      </p:sp>
      <p:sp>
        <p:nvSpPr>
          <p:cNvPr id="6" name="Rectangle 5">
            <a:extLst>
              <a:ext uri="{FF2B5EF4-FFF2-40B4-BE49-F238E27FC236}">
                <a16:creationId xmlns:a16="http://schemas.microsoft.com/office/drawing/2014/main" id="{A6532798-814A-60C9-25B7-9B23F033E3DC}"/>
              </a:ext>
            </a:extLst>
          </p:cNvPr>
          <p:cNvSpPr/>
          <p:nvPr/>
        </p:nvSpPr>
        <p:spPr>
          <a:xfrm>
            <a:off x="8032495" y="1834916"/>
            <a:ext cx="3549894" cy="389841"/>
          </a:xfrm>
          <a:prstGeom prst="rect">
            <a:avLst/>
          </a:prstGeom>
          <a:gradFill>
            <a:gsLst>
              <a:gs pos="0">
                <a:schemeClr val="tx2">
                  <a:lumMod val="40000"/>
                  <a:lumOff val="6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How computers “know” the world- Vectorization</a:t>
            </a:r>
          </a:p>
        </p:txBody>
      </p:sp>
      <p:sp>
        <p:nvSpPr>
          <p:cNvPr id="9" name="Rectangle 8">
            <a:extLst>
              <a:ext uri="{FF2B5EF4-FFF2-40B4-BE49-F238E27FC236}">
                <a16:creationId xmlns:a16="http://schemas.microsoft.com/office/drawing/2014/main" id="{67440704-FE33-A414-BACC-39FADE96539F}"/>
              </a:ext>
            </a:extLst>
          </p:cNvPr>
          <p:cNvSpPr/>
          <p:nvPr/>
        </p:nvSpPr>
        <p:spPr>
          <a:xfrm>
            <a:off x="7305664" y="1412397"/>
            <a:ext cx="4276725" cy="320040"/>
          </a:xfrm>
          <a:prstGeom prst="rect">
            <a:avLst/>
          </a:prstGeom>
          <a:gradFill>
            <a:gsLst>
              <a:gs pos="0">
                <a:schemeClr val="tx2">
                  <a:lumMod val="40000"/>
                  <a:lumOff val="6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2">
                    <a:lumMod val="75000"/>
                  </a:schemeClr>
                </a:solidFill>
              </a:rPr>
              <a:t>ML Methods</a:t>
            </a:r>
          </a:p>
        </p:txBody>
      </p:sp>
      <p:sp>
        <p:nvSpPr>
          <p:cNvPr id="10" name="Rectangle 9">
            <a:extLst>
              <a:ext uri="{FF2B5EF4-FFF2-40B4-BE49-F238E27FC236}">
                <a16:creationId xmlns:a16="http://schemas.microsoft.com/office/drawing/2014/main" id="{832AB98B-9CDD-3A19-7B75-2627A5D77595}"/>
              </a:ext>
            </a:extLst>
          </p:cNvPr>
          <p:cNvSpPr/>
          <p:nvPr/>
        </p:nvSpPr>
        <p:spPr>
          <a:xfrm>
            <a:off x="8032495" y="2926786"/>
            <a:ext cx="3549894" cy="241489"/>
          </a:xfrm>
          <a:prstGeom prst="rect">
            <a:avLst/>
          </a:prstGeom>
          <a:gradFill>
            <a:gsLst>
              <a:gs pos="0">
                <a:schemeClr val="tx2">
                  <a:lumMod val="40000"/>
                  <a:lumOff val="60000"/>
                </a:schemeClr>
              </a:gs>
              <a:gs pos="100000">
                <a:schemeClr val="bg1">
                  <a:lumMod val="95000"/>
                </a:schemeClr>
              </a:gs>
            </a:gsLst>
          </a:gra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bg2">
                    <a:lumMod val="75000"/>
                  </a:schemeClr>
                </a:solidFill>
              </a:rPr>
              <a:t>Transformers, the latest big boom</a:t>
            </a:r>
          </a:p>
        </p:txBody>
      </p:sp>
    </p:spTree>
    <p:extLst>
      <p:ext uri="{BB962C8B-B14F-4D97-AF65-F5344CB8AC3E}">
        <p14:creationId xmlns:p14="http://schemas.microsoft.com/office/powerpoint/2010/main" val="2031242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39B39-89DD-ADAC-6A5A-5574095BB782}"/>
            </a:ext>
          </a:extLst>
        </p:cNvPr>
        <p:cNvGrpSpPr/>
        <p:nvPr/>
      </p:nvGrpSpPr>
      <p:grpSpPr>
        <a:xfrm>
          <a:off x="0" y="0"/>
          <a:ext cx="0" cy="0"/>
          <a:chOff x="0" y="0"/>
          <a:chExt cx="0" cy="0"/>
        </a:xfrm>
      </p:grpSpPr>
      <p:pic>
        <p:nvPicPr>
          <p:cNvPr id="7170" name="Picture 2" descr="What is Deep Learning?">
            <a:extLst>
              <a:ext uri="{FF2B5EF4-FFF2-40B4-BE49-F238E27FC236}">
                <a16:creationId xmlns:a16="http://schemas.microsoft.com/office/drawing/2014/main" id="{5D328EA7-D68E-6EDA-6E5D-A8C290226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323" y="1055077"/>
            <a:ext cx="9284677" cy="58029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D02ED2A-7ACF-1A47-69CD-E2ACBE099AC2}"/>
              </a:ext>
            </a:extLst>
          </p:cNvPr>
          <p:cNvSpPr>
            <a:spLocks noGrp="1"/>
          </p:cNvSpPr>
          <p:nvPr>
            <p:ph type="sldNum" sz="quarter" idx="12"/>
          </p:nvPr>
        </p:nvSpPr>
        <p:spPr/>
        <p:txBody>
          <a:bodyPr/>
          <a:lstStyle/>
          <a:p>
            <a:pPr defTabSz="548640"/>
            <a:fld id="{18AD9AA2-3313-8444-8445-332ED5F5C851}" type="slidenum">
              <a:rPr lang="en-US" smtClean="0">
                <a:solidFill>
                  <a:srgbClr val="E3E3E3"/>
                </a:solidFill>
              </a:rPr>
              <a:pPr defTabSz="548640"/>
              <a:t>9</a:t>
            </a:fld>
            <a:endParaRPr lang="en-US">
              <a:solidFill>
                <a:srgbClr val="E3E3E3"/>
              </a:solidFill>
            </a:endParaRPr>
          </a:p>
        </p:txBody>
      </p:sp>
      <p:sp>
        <p:nvSpPr>
          <p:cNvPr id="5" name="Rectangle 4">
            <a:extLst>
              <a:ext uri="{FF2B5EF4-FFF2-40B4-BE49-F238E27FC236}">
                <a16:creationId xmlns:a16="http://schemas.microsoft.com/office/drawing/2014/main" id="{97E80B40-A7EC-B537-BBD2-10A34BCC043B}"/>
              </a:ext>
            </a:extLst>
          </p:cNvPr>
          <p:cNvSpPr/>
          <p:nvPr/>
        </p:nvSpPr>
        <p:spPr>
          <a:xfrm>
            <a:off x="2907323" y="1055077"/>
            <a:ext cx="9572402" cy="5802923"/>
          </a:xfrm>
          <a:prstGeom prst="rect">
            <a:avLst/>
          </a:prstGeom>
          <a:gradFill flip="none" rotWithShape="1">
            <a:gsLst>
              <a:gs pos="81000">
                <a:schemeClr val="bg1"/>
              </a:gs>
              <a:gs pos="0">
                <a:schemeClr val="bg1">
                  <a:alpha val="0"/>
                </a:schemeClr>
              </a:gs>
              <a:gs pos="33000">
                <a:schemeClr val="bg1">
                  <a:alpha val="0"/>
                </a:schemeClr>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1F4B43E-DE13-241F-225C-54A841BB5015}"/>
              </a:ext>
            </a:extLst>
          </p:cNvPr>
          <p:cNvSpPr>
            <a:spLocks noGrp="1"/>
          </p:cNvSpPr>
          <p:nvPr>
            <p:ph type="title"/>
          </p:nvPr>
        </p:nvSpPr>
        <p:spPr>
          <a:xfrm>
            <a:off x="964521" y="1673879"/>
            <a:ext cx="3353457" cy="1955586"/>
          </a:xfrm>
        </p:spPr>
        <p:txBody>
          <a:bodyPr/>
          <a:lstStyle/>
          <a:p>
            <a:r>
              <a:rPr lang="en-US" dirty="0"/>
              <a:t>How can a computer understand the world?</a:t>
            </a:r>
          </a:p>
        </p:txBody>
      </p:sp>
    </p:spTree>
    <p:extLst>
      <p:ext uri="{BB962C8B-B14F-4D97-AF65-F5344CB8AC3E}">
        <p14:creationId xmlns:p14="http://schemas.microsoft.com/office/powerpoint/2010/main" val="1495072843"/>
      </p:ext>
    </p:extLst>
  </p:cSld>
  <p:clrMapOvr>
    <a:masterClrMapping/>
  </p:clrMapOvr>
</p:sld>
</file>

<file path=ppt/theme/theme1.xml><?xml version="1.0" encoding="utf-8"?>
<a:theme xmlns:a="http://schemas.openxmlformats.org/drawingml/2006/main" name="1_Office Theme">
  <a:themeElements>
    <a:clrScheme name="Custom 1">
      <a:dk1>
        <a:srgbClr val="3B3B3B"/>
      </a:dk1>
      <a:lt1>
        <a:srgbClr val="FFFFFF"/>
      </a:lt1>
      <a:dk2>
        <a:srgbClr val="1BC5D7"/>
      </a:dk2>
      <a:lt2>
        <a:srgbClr val="3B3B3B"/>
      </a:lt2>
      <a:accent1>
        <a:srgbClr val="FDAD09"/>
      </a:accent1>
      <a:accent2>
        <a:srgbClr val="C10037"/>
      </a:accent2>
      <a:accent3>
        <a:srgbClr val="1BC5D7"/>
      </a:accent3>
      <a:accent4>
        <a:srgbClr val="3B3B3B"/>
      </a:accent4>
      <a:accent5>
        <a:srgbClr val="E3E3E3"/>
      </a:accent5>
      <a:accent6>
        <a:srgbClr val="FFFFFF"/>
      </a:accent6>
      <a:hlink>
        <a:srgbClr val="1BC5D7"/>
      </a:hlink>
      <a:folHlink>
        <a:srgbClr val="C2003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3472</TotalTime>
  <Words>1457</Words>
  <Application>Microsoft Macintosh PowerPoint</Application>
  <PresentationFormat>Widescreen</PresentationFormat>
  <Paragraphs>125</Paragraphs>
  <Slides>17</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Arial Narrow</vt:lpstr>
      <vt:lpstr>Calibri</vt:lpstr>
      <vt:lpstr>1_Office Theme</vt:lpstr>
      <vt:lpstr>History of AI Methods</vt:lpstr>
      <vt:lpstr>A history of ML and AI, methods and mistakes</vt:lpstr>
      <vt:lpstr>Dreams of “Robots”, Servant and Other</vt:lpstr>
      <vt:lpstr>The Dawn of Computation</vt:lpstr>
      <vt:lpstr>The First Neural Networks</vt:lpstr>
      <vt:lpstr>The Heuristic Red Herring and AI Winter</vt:lpstr>
      <vt:lpstr>The First ML Boom</vt:lpstr>
      <vt:lpstr>ML Methods</vt:lpstr>
      <vt:lpstr>How can a computer understand the world?</vt:lpstr>
      <vt:lpstr>Two fields of vectorization, text and visual</vt:lpstr>
      <vt:lpstr>Unsupervised vs.  Supervised</vt:lpstr>
      <vt:lpstr>What is an ensemble model anyways?</vt:lpstr>
      <vt:lpstr>Transformers, the kickoff of the “second” ML boom. </vt:lpstr>
      <vt:lpstr>AI Today</vt:lpstr>
      <vt:lpstr>The release of the largest transformer model at the time, GPT-3, massively increased public attention and funding.</vt:lpstr>
      <vt:lpstr>Large Language Models, lots of data, lots of parameters</vt:lpstr>
      <vt:lpstr>What does this mean for the future?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Powers</dc:creator>
  <cp:lastModifiedBy>Vera Ebel</cp:lastModifiedBy>
  <cp:revision>64</cp:revision>
  <dcterms:created xsi:type="dcterms:W3CDTF">2021-09-01T17:59:34Z</dcterms:created>
  <dcterms:modified xsi:type="dcterms:W3CDTF">2024-03-13T21:59:51Z</dcterms:modified>
</cp:coreProperties>
</file>